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3.xml" ContentType="application/vnd.openxmlformats-officedocument.theme+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theme/theme4.xml" ContentType="application/vnd.openxmlformats-officedocument.theme+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theme/theme5.xml" ContentType="application/vnd.openxmlformats-officedocument.theme+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theme/theme6.xml" ContentType="application/vnd.openxmlformats-officedocument.theme+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96" r:id="rId1"/>
    <p:sldMasterId id="2147484111" r:id="rId2"/>
    <p:sldMasterId id="2147484126" r:id="rId3"/>
    <p:sldMasterId id="2147484156" r:id="rId4"/>
    <p:sldMasterId id="2147484186" r:id="rId5"/>
    <p:sldMasterId id="2147484231" r:id="rId6"/>
    <p:sldMasterId id="2147484247" r:id="rId7"/>
  </p:sldMasterIdLst>
  <p:notesMasterIdLst>
    <p:notesMasterId r:id="rId61"/>
  </p:notesMasterIdLst>
  <p:sldIdLst>
    <p:sldId id="258" r:id="rId8"/>
    <p:sldId id="256" r:id="rId9"/>
    <p:sldId id="275" r:id="rId10"/>
    <p:sldId id="328" r:id="rId11"/>
    <p:sldId id="277" r:id="rId12"/>
    <p:sldId id="278" r:id="rId13"/>
    <p:sldId id="306" r:id="rId14"/>
    <p:sldId id="279" r:id="rId15"/>
    <p:sldId id="344" r:id="rId16"/>
    <p:sldId id="343" r:id="rId17"/>
    <p:sldId id="280" r:id="rId18"/>
    <p:sldId id="281" r:id="rId19"/>
    <p:sldId id="282" r:id="rId20"/>
    <p:sldId id="283" r:id="rId21"/>
    <p:sldId id="284" r:id="rId22"/>
    <p:sldId id="285" r:id="rId23"/>
    <p:sldId id="342" r:id="rId24"/>
    <p:sldId id="286" r:id="rId25"/>
    <p:sldId id="287" r:id="rId26"/>
    <p:sldId id="288" r:id="rId27"/>
    <p:sldId id="289" r:id="rId28"/>
    <p:sldId id="291" r:id="rId29"/>
    <p:sldId id="292" r:id="rId30"/>
    <p:sldId id="293" r:id="rId31"/>
    <p:sldId id="295" r:id="rId32"/>
    <p:sldId id="296" r:id="rId33"/>
    <p:sldId id="297" r:id="rId34"/>
    <p:sldId id="298" r:id="rId35"/>
    <p:sldId id="299" r:id="rId36"/>
    <p:sldId id="338" r:id="rId37"/>
    <p:sldId id="301" r:id="rId38"/>
    <p:sldId id="302" r:id="rId39"/>
    <p:sldId id="303" r:id="rId40"/>
    <p:sldId id="304" r:id="rId41"/>
    <p:sldId id="305" r:id="rId42"/>
    <p:sldId id="307" r:id="rId43"/>
    <p:sldId id="308" r:id="rId44"/>
    <p:sldId id="309" r:id="rId45"/>
    <p:sldId id="310" r:id="rId46"/>
    <p:sldId id="311" r:id="rId47"/>
    <p:sldId id="341" r:id="rId48"/>
    <p:sldId id="313" r:id="rId49"/>
    <p:sldId id="339" r:id="rId50"/>
    <p:sldId id="314" r:id="rId51"/>
    <p:sldId id="315" r:id="rId52"/>
    <p:sldId id="316" r:id="rId53"/>
    <p:sldId id="317" r:id="rId54"/>
    <p:sldId id="319" r:id="rId55"/>
    <p:sldId id="320" r:id="rId56"/>
    <p:sldId id="321" r:id="rId57"/>
    <p:sldId id="322" r:id="rId58"/>
    <p:sldId id="323" r:id="rId59"/>
    <p:sldId id="340" r:id="rId6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D004FED-07BF-7724-5255-5E8B557B898B}" v="48" dt="2023-01-20T13:50:04.185"/>
    <p1510:client id="{BEABC0DC-97D8-18A6-F01A-05601B1423DD}" v="2" dt="2023-01-11T16:11:10.463"/>
    <p1510:client id="{CA3FC733-60F6-4545-8272-22925C6451F3}" v="27" dt="2023-01-12T14:39:18.17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66" d="100"/>
          <a:sy n="66" d="100"/>
        </p:scale>
        <p:origin x="0" y="0"/>
      </p:cViewPr>
      <p:guideLst/>
    </p:cSldViewPr>
  </p:slide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19.xml"/><Relationship Id="rId21" Type="http://schemas.openxmlformats.org/officeDocument/2006/relationships/slide" Target="slides/slide14.xml"/><Relationship Id="rId34" Type="http://schemas.openxmlformats.org/officeDocument/2006/relationships/slide" Target="slides/slide27.xml"/><Relationship Id="rId42" Type="http://schemas.openxmlformats.org/officeDocument/2006/relationships/slide" Target="slides/slide35.xml"/><Relationship Id="rId47" Type="http://schemas.openxmlformats.org/officeDocument/2006/relationships/slide" Target="slides/slide40.xml"/><Relationship Id="rId50" Type="http://schemas.openxmlformats.org/officeDocument/2006/relationships/slide" Target="slides/slide43.xml"/><Relationship Id="rId55" Type="http://schemas.openxmlformats.org/officeDocument/2006/relationships/slide" Target="slides/slide48.xml"/><Relationship Id="rId63" Type="http://schemas.openxmlformats.org/officeDocument/2006/relationships/viewProps" Target="viewProps.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 Target="slides/slide9.xml"/><Relationship Id="rId29" Type="http://schemas.openxmlformats.org/officeDocument/2006/relationships/slide" Target="slides/slide22.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slide" Target="slides/slide25.xml"/><Relationship Id="rId37" Type="http://schemas.openxmlformats.org/officeDocument/2006/relationships/slide" Target="slides/slide30.xml"/><Relationship Id="rId40" Type="http://schemas.openxmlformats.org/officeDocument/2006/relationships/slide" Target="slides/slide33.xml"/><Relationship Id="rId45" Type="http://schemas.openxmlformats.org/officeDocument/2006/relationships/slide" Target="slides/slide38.xml"/><Relationship Id="rId53" Type="http://schemas.openxmlformats.org/officeDocument/2006/relationships/slide" Target="slides/slide46.xml"/><Relationship Id="rId58" Type="http://schemas.openxmlformats.org/officeDocument/2006/relationships/slide" Target="slides/slide51.xml"/><Relationship Id="rId66" Type="http://schemas.microsoft.com/office/2016/11/relationships/changesInfo" Target="changesInfos/changesInfo1.xml"/><Relationship Id="rId5" Type="http://schemas.openxmlformats.org/officeDocument/2006/relationships/slideMaster" Target="slideMasters/slideMaster5.xml"/><Relationship Id="rId61" Type="http://schemas.openxmlformats.org/officeDocument/2006/relationships/notesMaster" Target="notesMasters/notesMaster1.xml"/><Relationship Id="rId19" Type="http://schemas.openxmlformats.org/officeDocument/2006/relationships/slide" Target="slides/slide1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slide" Target="slides/slide23.xml"/><Relationship Id="rId35" Type="http://schemas.openxmlformats.org/officeDocument/2006/relationships/slide" Target="slides/slide28.xml"/><Relationship Id="rId43" Type="http://schemas.openxmlformats.org/officeDocument/2006/relationships/slide" Target="slides/slide36.xml"/><Relationship Id="rId48" Type="http://schemas.openxmlformats.org/officeDocument/2006/relationships/slide" Target="slides/slide41.xml"/><Relationship Id="rId56" Type="http://schemas.openxmlformats.org/officeDocument/2006/relationships/slide" Target="slides/slide49.xml"/><Relationship Id="rId64" Type="http://schemas.openxmlformats.org/officeDocument/2006/relationships/theme" Target="theme/theme1.xml"/><Relationship Id="rId8" Type="http://schemas.openxmlformats.org/officeDocument/2006/relationships/slide" Target="slides/slide1.xml"/><Relationship Id="rId51" Type="http://schemas.openxmlformats.org/officeDocument/2006/relationships/slide" Target="slides/slide44.xml"/><Relationship Id="rId3" Type="http://schemas.openxmlformats.org/officeDocument/2006/relationships/slideMaster" Target="slideMasters/slideMaster3.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slide" Target="slides/slide26.xml"/><Relationship Id="rId38" Type="http://schemas.openxmlformats.org/officeDocument/2006/relationships/slide" Target="slides/slide31.xml"/><Relationship Id="rId46" Type="http://schemas.openxmlformats.org/officeDocument/2006/relationships/slide" Target="slides/slide39.xml"/><Relationship Id="rId59" Type="http://schemas.openxmlformats.org/officeDocument/2006/relationships/slide" Target="slides/slide52.xml"/><Relationship Id="rId67" Type="http://schemas.microsoft.com/office/2015/10/relationships/revisionInfo" Target="revisionInfo.xml"/><Relationship Id="rId20" Type="http://schemas.openxmlformats.org/officeDocument/2006/relationships/slide" Target="slides/slide13.xml"/><Relationship Id="rId41" Type="http://schemas.openxmlformats.org/officeDocument/2006/relationships/slide" Target="slides/slide34.xml"/><Relationship Id="rId54" Type="http://schemas.openxmlformats.org/officeDocument/2006/relationships/slide" Target="slides/slide47.xml"/><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slide" Target="slides/slide29.xml"/><Relationship Id="rId49" Type="http://schemas.openxmlformats.org/officeDocument/2006/relationships/slide" Target="slides/slide42.xml"/><Relationship Id="rId57" Type="http://schemas.openxmlformats.org/officeDocument/2006/relationships/slide" Target="slides/slide50.xml"/><Relationship Id="rId10" Type="http://schemas.openxmlformats.org/officeDocument/2006/relationships/slide" Target="slides/slide3.xml"/><Relationship Id="rId31" Type="http://schemas.openxmlformats.org/officeDocument/2006/relationships/slide" Target="slides/slide24.xml"/><Relationship Id="rId44" Type="http://schemas.openxmlformats.org/officeDocument/2006/relationships/slide" Target="slides/slide37.xml"/><Relationship Id="rId52" Type="http://schemas.openxmlformats.org/officeDocument/2006/relationships/slide" Target="slides/slide45.xml"/><Relationship Id="rId60" Type="http://schemas.openxmlformats.org/officeDocument/2006/relationships/slide" Target="slides/slide53.xml"/><Relationship Id="rId65"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 Target="slides/slide2.xml"/><Relationship Id="rId13" Type="http://schemas.openxmlformats.org/officeDocument/2006/relationships/slide" Target="slides/slide6.xml"/><Relationship Id="rId18" Type="http://schemas.openxmlformats.org/officeDocument/2006/relationships/slide" Target="slides/slide11.xml"/><Relationship Id="rId39" Type="http://schemas.openxmlformats.org/officeDocument/2006/relationships/slide" Target="slides/slide3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rtyn Ratcliffe" userId="S::martyn.ratcliffe@bcu.ac.uk::78960815-1357-4705-a99a-763640138675" providerId="AD" clId="Web-{E51CC1DC-8B5B-629D-2C10-1FF99B0DEA3D}"/>
    <pc:docChg chg="modSld">
      <pc:chgData name="Martyn Ratcliffe" userId="S::martyn.ratcliffe@bcu.ac.uk::78960815-1357-4705-a99a-763640138675" providerId="AD" clId="Web-{E51CC1DC-8B5B-629D-2C10-1FF99B0DEA3D}" dt="2022-12-16T13:52:13.223" v="2" actId="1076"/>
      <pc:docMkLst>
        <pc:docMk/>
      </pc:docMkLst>
      <pc:sldChg chg="modSp">
        <pc:chgData name="Martyn Ratcliffe" userId="S::martyn.ratcliffe@bcu.ac.uk::78960815-1357-4705-a99a-763640138675" providerId="AD" clId="Web-{E51CC1DC-8B5B-629D-2C10-1FF99B0DEA3D}" dt="2022-12-16T12:38:06.338" v="0" actId="1076"/>
        <pc:sldMkLst>
          <pc:docMk/>
          <pc:sldMk cId="2994725850" sldId="285"/>
        </pc:sldMkLst>
        <pc:picChg chg="mod">
          <ac:chgData name="Martyn Ratcliffe" userId="S::martyn.ratcliffe@bcu.ac.uk::78960815-1357-4705-a99a-763640138675" providerId="AD" clId="Web-{E51CC1DC-8B5B-629D-2C10-1FF99B0DEA3D}" dt="2022-12-16T12:38:06.338" v="0" actId="1076"/>
          <ac:picMkLst>
            <pc:docMk/>
            <pc:sldMk cId="2994725850" sldId="285"/>
            <ac:picMk id="3" creationId="{A2741FA6-C838-1E48-9546-FC5EE1005D02}"/>
          </ac:picMkLst>
        </pc:picChg>
      </pc:sldChg>
      <pc:sldChg chg="modSp">
        <pc:chgData name="Martyn Ratcliffe" userId="S::martyn.ratcliffe@bcu.ac.uk::78960815-1357-4705-a99a-763640138675" providerId="AD" clId="Web-{E51CC1DC-8B5B-629D-2C10-1FF99B0DEA3D}" dt="2022-12-16T13:52:13.223" v="2" actId="1076"/>
        <pc:sldMkLst>
          <pc:docMk/>
          <pc:sldMk cId="2183776726" sldId="315"/>
        </pc:sldMkLst>
        <pc:picChg chg="mod">
          <ac:chgData name="Martyn Ratcliffe" userId="S::martyn.ratcliffe@bcu.ac.uk::78960815-1357-4705-a99a-763640138675" providerId="AD" clId="Web-{E51CC1DC-8B5B-629D-2C10-1FF99B0DEA3D}" dt="2022-12-16T13:52:13.223" v="2" actId="1076"/>
          <ac:picMkLst>
            <pc:docMk/>
            <pc:sldMk cId="2183776726" sldId="315"/>
            <ac:picMk id="3" creationId="{B1476F16-EABA-4748-996F-4FDB45FF439E}"/>
          </ac:picMkLst>
        </pc:picChg>
      </pc:sldChg>
    </pc:docChg>
  </pc:docChgLst>
  <pc:docChgLst>
    <pc:chgData name="Iain Rice" userId="S::iain.rice@bcu.ac.uk::2e99b03a-77b1-48ec-9c2f-7564eacfdc8b" providerId="AD" clId="Web-{4D004FED-07BF-7724-5255-5E8B557B898B}"/>
    <pc:docChg chg="addSld modSld sldOrd">
      <pc:chgData name="Iain Rice" userId="S::iain.rice@bcu.ac.uk::2e99b03a-77b1-48ec-9c2f-7564eacfdc8b" providerId="AD" clId="Web-{4D004FED-07BF-7724-5255-5E8B557B898B}" dt="2023-01-20T13:50:04.185" v="29" actId="14100"/>
      <pc:docMkLst>
        <pc:docMk/>
      </pc:docMkLst>
      <pc:sldChg chg="addSp modSp add replId">
        <pc:chgData name="Iain Rice" userId="S::iain.rice@bcu.ac.uk::2e99b03a-77b1-48ec-9c2f-7564eacfdc8b" providerId="AD" clId="Web-{4D004FED-07BF-7724-5255-5E8B557B898B}" dt="2023-01-20T13:50:04.185" v="29" actId="14100"/>
        <pc:sldMkLst>
          <pc:docMk/>
          <pc:sldMk cId="786592553" sldId="343"/>
        </pc:sldMkLst>
        <pc:spChg chg="mod">
          <ac:chgData name="Iain Rice" userId="S::iain.rice@bcu.ac.uk::2e99b03a-77b1-48ec-9c2f-7564eacfdc8b" providerId="AD" clId="Web-{4D004FED-07BF-7724-5255-5E8B557B898B}" dt="2023-01-20T13:48:34.444" v="22" actId="20577"/>
          <ac:spMkLst>
            <pc:docMk/>
            <pc:sldMk cId="786592553" sldId="343"/>
            <ac:spMk id="5" creationId="{05919E2D-55D5-D241-BEFA-6D88CA3EAE29}"/>
          </ac:spMkLst>
        </pc:spChg>
        <pc:picChg chg="add mod">
          <ac:chgData name="Iain Rice" userId="S::iain.rice@bcu.ac.uk::2e99b03a-77b1-48ec-9c2f-7564eacfdc8b" providerId="AD" clId="Web-{4D004FED-07BF-7724-5255-5E8B557B898B}" dt="2023-01-20T13:50:04.185" v="29" actId="14100"/>
          <ac:picMkLst>
            <pc:docMk/>
            <pc:sldMk cId="786592553" sldId="343"/>
            <ac:picMk id="2" creationId="{246A25C2-84C4-DF3B-01CD-828164739C3B}"/>
          </ac:picMkLst>
        </pc:picChg>
      </pc:sldChg>
      <pc:sldChg chg="addSp modSp add ord replId">
        <pc:chgData name="Iain Rice" userId="S::iain.rice@bcu.ac.uk::2e99b03a-77b1-48ec-9c2f-7564eacfdc8b" providerId="AD" clId="Web-{4D004FED-07BF-7724-5255-5E8B557B898B}" dt="2023-01-20T13:49:48.887" v="26" actId="1076"/>
        <pc:sldMkLst>
          <pc:docMk/>
          <pc:sldMk cId="2458001979" sldId="344"/>
        </pc:sldMkLst>
        <pc:spChg chg="mod">
          <ac:chgData name="Iain Rice" userId="S::iain.rice@bcu.ac.uk::2e99b03a-77b1-48ec-9c2f-7564eacfdc8b" providerId="AD" clId="Web-{4D004FED-07BF-7724-5255-5E8B557B898B}" dt="2023-01-20T13:48:19.302" v="12" actId="20577"/>
          <ac:spMkLst>
            <pc:docMk/>
            <pc:sldMk cId="2458001979" sldId="344"/>
            <ac:spMk id="5" creationId="{05919E2D-55D5-D241-BEFA-6D88CA3EAE29}"/>
          </ac:spMkLst>
        </pc:spChg>
        <pc:picChg chg="add mod">
          <ac:chgData name="Iain Rice" userId="S::iain.rice@bcu.ac.uk::2e99b03a-77b1-48ec-9c2f-7564eacfdc8b" providerId="AD" clId="Web-{4D004FED-07BF-7724-5255-5E8B557B898B}" dt="2023-01-20T13:49:48.887" v="26" actId="1076"/>
          <ac:picMkLst>
            <pc:docMk/>
            <pc:sldMk cId="2458001979" sldId="344"/>
            <ac:picMk id="2" creationId="{7251D176-ADED-059D-9335-0810B018FAB6}"/>
          </ac:picMkLst>
        </pc:picChg>
      </pc:sldChg>
    </pc:docChg>
  </pc:docChgLst>
  <pc:docChgLst>
    <pc:chgData name="Iain Rice" userId="S::iain.rice@bcu.ac.uk::2e99b03a-77b1-48ec-9c2f-7564eacfdc8b" providerId="AD" clId="Web-{BEABC0DC-97D8-18A6-F01A-05601B1423DD}"/>
    <pc:docChg chg="modSld">
      <pc:chgData name="Iain Rice" userId="S::iain.rice@bcu.ac.uk::2e99b03a-77b1-48ec-9c2f-7564eacfdc8b" providerId="AD" clId="Web-{BEABC0DC-97D8-18A6-F01A-05601B1423DD}" dt="2023-01-11T16:11:09.073" v="2"/>
      <pc:docMkLst>
        <pc:docMk/>
      </pc:docMkLst>
      <pc:sldChg chg="modNotes">
        <pc:chgData name="Iain Rice" userId="S::iain.rice@bcu.ac.uk::2e99b03a-77b1-48ec-9c2f-7564eacfdc8b" providerId="AD" clId="Web-{BEABC0DC-97D8-18A6-F01A-05601B1423DD}" dt="2023-01-11T16:11:09.073" v="2"/>
        <pc:sldMkLst>
          <pc:docMk/>
          <pc:sldMk cId="3957140211" sldId="306"/>
        </pc:sldMkLst>
      </pc:sldChg>
    </pc:docChg>
  </pc:docChgLst>
  <pc:docChgLst>
    <pc:chgData name="Martyn Ratcliffe" userId="S::martyn.ratcliffe@bcu.ac.uk::78960815-1357-4705-a99a-763640138675" providerId="AD" clId="Web-{C5B62A86-C357-76E5-D13E-AC0D0D0B1329}"/>
    <pc:docChg chg="modSld">
      <pc:chgData name="Martyn Ratcliffe" userId="S::martyn.ratcliffe@bcu.ac.uk::78960815-1357-4705-a99a-763640138675" providerId="AD" clId="Web-{C5B62A86-C357-76E5-D13E-AC0D0D0B1329}" dt="2023-01-10T13:31:52.315" v="1" actId="1076"/>
      <pc:docMkLst>
        <pc:docMk/>
      </pc:docMkLst>
      <pc:sldChg chg="modSp">
        <pc:chgData name="Martyn Ratcliffe" userId="S::martyn.ratcliffe@bcu.ac.uk::78960815-1357-4705-a99a-763640138675" providerId="AD" clId="Web-{C5B62A86-C357-76E5-D13E-AC0D0D0B1329}" dt="2023-01-10T13:31:52.315" v="1" actId="1076"/>
        <pc:sldMkLst>
          <pc:docMk/>
          <pc:sldMk cId="2183776726" sldId="315"/>
        </pc:sldMkLst>
        <pc:picChg chg="mod">
          <ac:chgData name="Martyn Ratcliffe" userId="S::martyn.ratcliffe@bcu.ac.uk::78960815-1357-4705-a99a-763640138675" providerId="AD" clId="Web-{C5B62A86-C357-76E5-D13E-AC0D0D0B1329}" dt="2023-01-10T13:31:52.315" v="1" actId="1076"/>
          <ac:picMkLst>
            <pc:docMk/>
            <pc:sldMk cId="2183776726" sldId="315"/>
            <ac:picMk id="3" creationId="{B1476F16-EABA-4748-996F-4FDB45FF439E}"/>
          </ac:picMkLst>
        </pc:picChg>
      </pc:sldChg>
    </pc:docChg>
  </pc:docChgLst>
  <pc:docChgLst>
    <pc:chgData name="Iain Rice" userId="2e99b03a-77b1-48ec-9c2f-7564eacfdc8b" providerId="ADAL" clId="{CA3FC733-60F6-4545-8272-22925C6451F3}"/>
    <pc:docChg chg="addSld modSld">
      <pc:chgData name="Iain Rice" userId="2e99b03a-77b1-48ec-9c2f-7564eacfdc8b" providerId="ADAL" clId="{CA3FC733-60F6-4545-8272-22925C6451F3}" dt="2023-01-12T14:39:21.118" v="137" actId="1076"/>
      <pc:docMkLst>
        <pc:docMk/>
      </pc:docMkLst>
      <pc:sldChg chg="modSp mod">
        <pc:chgData name="Iain Rice" userId="2e99b03a-77b1-48ec-9c2f-7564eacfdc8b" providerId="ADAL" clId="{CA3FC733-60F6-4545-8272-22925C6451F3}" dt="2023-01-11T16:27:46.718" v="0" actId="207"/>
        <pc:sldMkLst>
          <pc:docMk/>
          <pc:sldMk cId="400423291" sldId="279"/>
        </pc:sldMkLst>
        <pc:spChg chg="mod">
          <ac:chgData name="Iain Rice" userId="2e99b03a-77b1-48ec-9c2f-7564eacfdc8b" providerId="ADAL" clId="{CA3FC733-60F6-4545-8272-22925C6451F3}" dt="2023-01-11T16:27:46.718" v="0" actId="207"/>
          <ac:spMkLst>
            <pc:docMk/>
            <pc:sldMk cId="400423291" sldId="279"/>
            <ac:spMk id="5" creationId="{05919E2D-55D5-D241-BEFA-6D88CA3EAE29}"/>
          </ac:spMkLst>
        </pc:spChg>
      </pc:sldChg>
      <pc:sldChg chg="modSp mod">
        <pc:chgData name="Iain Rice" userId="2e99b03a-77b1-48ec-9c2f-7564eacfdc8b" providerId="ADAL" clId="{CA3FC733-60F6-4545-8272-22925C6451F3}" dt="2023-01-11T16:27:53.617" v="1" actId="207"/>
        <pc:sldMkLst>
          <pc:docMk/>
          <pc:sldMk cId="748909872" sldId="328"/>
        </pc:sldMkLst>
        <pc:spChg chg="mod">
          <ac:chgData name="Iain Rice" userId="2e99b03a-77b1-48ec-9c2f-7564eacfdc8b" providerId="ADAL" clId="{CA3FC733-60F6-4545-8272-22925C6451F3}" dt="2023-01-11T16:27:53.617" v="1" actId="207"/>
          <ac:spMkLst>
            <pc:docMk/>
            <pc:sldMk cId="748909872" sldId="328"/>
            <ac:spMk id="7" creationId="{0FED03DC-1B86-964F-899F-A0F7AC9590FA}"/>
          </ac:spMkLst>
        </pc:spChg>
      </pc:sldChg>
      <pc:sldChg chg="addSp delSp modSp add mod modAnim">
        <pc:chgData name="Iain Rice" userId="2e99b03a-77b1-48ec-9c2f-7564eacfdc8b" providerId="ADAL" clId="{CA3FC733-60F6-4545-8272-22925C6451F3}" dt="2023-01-12T14:39:21.118" v="137" actId="1076"/>
        <pc:sldMkLst>
          <pc:docMk/>
          <pc:sldMk cId="3202127362" sldId="342"/>
        </pc:sldMkLst>
        <pc:spChg chg="mod">
          <ac:chgData name="Iain Rice" userId="2e99b03a-77b1-48ec-9c2f-7564eacfdc8b" providerId="ADAL" clId="{CA3FC733-60F6-4545-8272-22925C6451F3}" dt="2023-01-12T14:29:52.093" v="84" actId="20577"/>
          <ac:spMkLst>
            <pc:docMk/>
            <pc:sldMk cId="3202127362" sldId="342"/>
            <ac:spMk id="5" creationId="{05919E2D-55D5-D241-BEFA-6D88CA3EAE29}"/>
          </ac:spMkLst>
        </pc:spChg>
        <pc:grpChg chg="add mod">
          <ac:chgData name="Iain Rice" userId="2e99b03a-77b1-48ec-9c2f-7564eacfdc8b" providerId="ADAL" clId="{CA3FC733-60F6-4545-8272-22925C6451F3}" dt="2023-01-12T14:39:21.118" v="137" actId="1076"/>
          <ac:grpSpMkLst>
            <pc:docMk/>
            <pc:sldMk cId="3202127362" sldId="342"/>
            <ac:grpSpMk id="16" creationId="{C82848B7-DB94-D3D0-B7B3-2AB5085A890E}"/>
          </ac:grpSpMkLst>
        </pc:grpChg>
        <pc:picChg chg="del">
          <ac:chgData name="Iain Rice" userId="2e99b03a-77b1-48ec-9c2f-7564eacfdc8b" providerId="ADAL" clId="{CA3FC733-60F6-4545-8272-22925C6451F3}" dt="2023-01-12T14:29:47.490" v="83" actId="478"/>
          <ac:picMkLst>
            <pc:docMk/>
            <pc:sldMk cId="3202127362" sldId="342"/>
            <ac:picMk id="3" creationId="{A2741FA6-C838-1E48-9546-FC5EE1005D02}"/>
          </ac:picMkLst>
        </pc:picChg>
        <pc:picChg chg="add mod">
          <ac:chgData name="Iain Rice" userId="2e99b03a-77b1-48ec-9c2f-7564eacfdc8b" providerId="ADAL" clId="{CA3FC733-60F6-4545-8272-22925C6451F3}" dt="2023-01-12T14:39:18.173" v="136" actId="167"/>
          <ac:picMkLst>
            <pc:docMk/>
            <pc:sldMk cId="3202127362" sldId="342"/>
            <ac:picMk id="4" creationId="{51645973-02A5-EA8D-D59F-436463C7496E}"/>
          </ac:picMkLst>
        </pc:picChg>
        <pc:picChg chg="add mod">
          <ac:chgData name="Iain Rice" userId="2e99b03a-77b1-48ec-9c2f-7564eacfdc8b" providerId="ADAL" clId="{CA3FC733-60F6-4545-8272-22925C6451F3}" dt="2023-01-12T14:39:02.303" v="133" actId="167"/>
          <ac:picMkLst>
            <pc:docMk/>
            <pc:sldMk cId="3202127362" sldId="342"/>
            <ac:picMk id="7" creationId="{D7CC7088-DD12-FD33-5D91-6A74A6E9E895}"/>
          </ac:picMkLst>
        </pc:picChg>
        <pc:picChg chg="add mod">
          <ac:chgData name="Iain Rice" userId="2e99b03a-77b1-48ec-9c2f-7564eacfdc8b" providerId="ADAL" clId="{CA3FC733-60F6-4545-8272-22925C6451F3}" dt="2023-01-12T14:38:47.608" v="129" actId="167"/>
          <ac:picMkLst>
            <pc:docMk/>
            <pc:sldMk cId="3202127362" sldId="342"/>
            <ac:picMk id="9" creationId="{1FB764F6-C1F0-251E-5634-C861FE37ADC5}"/>
          </ac:picMkLst>
        </pc:picChg>
        <pc:picChg chg="add mod">
          <ac:chgData name="Iain Rice" userId="2e99b03a-77b1-48ec-9c2f-7564eacfdc8b" providerId="ADAL" clId="{CA3FC733-60F6-4545-8272-22925C6451F3}" dt="2023-01-12T14:38:30.970" v="125" actId="167"/>
          <ac:picMkLst>
            <pc:docMk/>
            <pc:sldMk cId="3202127362" sldId="342"/>
            <ac:picMk id="11" creationId="{C08A50BB-29E5-F43A-5D40-C1FF11D59AF0}"/>
          </ac:picMkLst>
        </pc:picChg>
        <pc:picChg chg="add mod">
          <ac:chgData name="Iain Rice" userId="2e99b03a-77b1-48ec-9c2f-7564eacfdc8b" providerId="ADAL" clId="{CA3FC733-60F6-4545-8272-22925C6451F3}" dt="2023-01-12T14:38:01.262" v="120" actId="167"/>
          <ac:picMkLst>
            <pc:docMk/>
            <pc:sldMk cId="3202127362" sldId="342"/>
            <ac:picMk id="13" creationId="{31F40F31-7815-714D-A7C3-DDB005A2872F}"/>
          </ac:picMkLst>
        </pc:picChg>
        <pc:picChg chg="add mod">
          <ac:chgData name="Iain Rice" userId="2e99b03a-77b1-48ec-9c2f-7564eacfdc8b" providerId="ADAL" clId="{CA3FC733-60F6-4545-8272-22925C6451F3}" dt="2023-01-12T14:34:41.859" v="114" actId="14100"/>
          <ac:picMkLst>
            <pc:docMk/>
            <pc:sldMk cId="3202127362" sldId="342"/>
            <ac:picMk id="15" creationId="{5D0035F7-93FE-94A8-2858-D6019C2EF40D}"/>
          </ac:picMkLst>
        </pc:picChg>
      </pc:sldChg>
    </pc:docChg>
  </pc:docChgLst>
</pc:chgInfo>
</file>

<file path=ppt/media/image1.jpeg>
</file>

<file path=ppt/media/image10.png>
</file>

<file path=ppt/media/image11.tiff>
</file>

<file path=ppt/media/image12.tiff>
</file>

<file path=ppt/media/image13.tiff>
</file>

<file path=ppt/media/image14.tiff>
</file>

<file path=ppt/media/image15.png>
</file>

<file path=ppt/media/image17.jpeg>
</file>

<file path=ppt/media/image18.png>
</file>

<file path=ppt/media/image19.png>
</file>

<file path=ppt/media/image2.jpeg>
</file>

<file path=ppt/media/image20.png>
</file>

<file path=ppt/media/image21.png>
</file>

<file path=ppt/media/image22.png>
</file>

<file path=ppt/media/image23.png>
</file>

<file path=ppt/media/image24.jpeg>
</file>

<file path=ppt/media/image25.png>
</file>

<file path=ppt/media/image26.png>
</file>

<file path=ppt/media/image27.png>
</file>

<file path=ppt/media/image28.png>
</file>

<file path=ppt/media/image280.png>
</file>

<file path=ppt/media/image29.png>
</file>

<file path=ppt/media/image3.jpeg>
</file>

<file path=ppt/media/image4.tiff>
</file>

<file path=ppt/media/image5.tiff>
</file>

<file path=ppt/media/image6.tiff>
</file>

<file path=ppt/media/image7.tiff>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86875D4-A998-4B4C-915C-10B97651DFFC}" type="datetimeFigureOut">
              <a:rPr lang="en-US" smtClean="0"/>
              <a:t>1/20/2023</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112CF64-04EF-CA4A-AA00-DC1D73C88B71}" type="slidenum">
              <a:rPr lang="en-US" smtClean="0"/>
              <a:t>‹#›</a:t>
            </a:fld>
            <a:endParaRPr lang="en-US"/>
          </a:p>
        </p:txBody>
      </p:sp>
    </p:spTree>
    <p:extLst>
      <p:ext uri="{BB962C8B-B14F-4D97-AF65-F5344CB8AC3E}">
        <p14:creationId xmlns:p14="http://schemas.microsoft.com/office/powerpoint/2010/main" val="11320457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arenR"/>
            </a:pPr>
            <a:r>
              <a:rPr lang="en-US"/>
              <a:t>Is a joke on Monopoly – you have to pass the module to proceed with your studies, but beyond this it is a fundamental part of computer systems and programming to understand data structures and algorithms. 3) is an important point to make, we have to cover the core content to meet the assignment briefs and learning outcomes for the module, but the context within which this is taught – the examples and class activities – can be adapted. If you want to see how the concepts can be applied to a particular area then let us know, we’ve got some group activities based on identifying terrorist cells and looking into how to win an election for example.</a:t>
            </a:r>
          </a:p>
        </p:txBody>
      </p:sp>
      <p:sp>
        <p:nvSpPr>
          <p:cNvPr id="4" name="Slide Number Placeholder 3"/>
          <p:cNvSpPr>
            <a:spLocks noGrp="1"/>
          </p:cNvSpPr>
          <p:nvPr>
            <p:ph type="sldNum" sz="quarter" idx="5"/>
          </p:nvPr>
        </p:nvSpPr>
        <p:spPr/>
        <p:txBody>
          <a:bodyPr/>
          <a:lstStyle/>
          <a:p>
            <a:fld id="{6112CF64-04EF-CA4A-AA00-DC1D73C88B71}" type="slidenum">
              <a:rPr lang="en-US" smtClean="0"/>
              <a:t>3</a:t>
            </a:fld>
            <a:endParaRPr lang="en-US"/>
          </a:p>
        </p:txBody>
      </p:sp>
    </p:spTree>
    <p:extLst>
      <p:ext uri="{BB962C8B-B14F-4D97-AF65-F5344CB8AC3E}">
        <p14:creationId xmlns:p14="http://schemas.microsoft.com/office/powerpoint/2010/main" val="10956939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112CF64-04EF-CA4A-AA00-DC1D73C88B71}" type="slidenum">
              <a:rPr lang="en-US" smtClean="0"/>
              <a:t>39</a:t>
            </a:fld>
            <a:endParaRPr lang="en-US"/>
          </a:p>
        </p:txBody>
      </p:sp>
    </p:spTree>
    <p:extLst>
      <p:ext uri="{BB962C8B-B14F-4D97-AF65-F5344CB8AC3E}">
        <p14:creationId xmlns:p14="http://schemas.microsoft.com/office/powerpoint/2010/main" val="10590406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End of lecture.</a:t>
            </a:r>
          </a:p>
        </p:txBody>
      </p:sp>
      <p:sp>
        <p:nvSpPr>
          <p:cNvPr id="4" name="Slide Number Placeholder 3"/>
          <p:cNvSpPr>
            <a:spLocks noGrp="1"/>
          </p:cNvSpPr>
          <p:nvPr>
            <p:ph type="sldNum" sz="quarter" idx="5"/>
          </p:nvPr>
        </p:nvSpPr>
        <p:spPr/>
        <p:txBody>
          <a:bodyPr/>
          <a:lstStyle/>
          <a:p>
            <a:fld id="{6112CF64-04EF-CA4A-AA00-DC1D73C88B71}" type="slidenum">
              <a:rPr lang="en-US" smtClean="0"/>
              <a:t>40</a:t>
            </a:fld>
            <a:endParaRPr lang="en-US"/>
          </a:p>
        </p:txBody>
      </p:sp>
    </p:spTree>
    <p:extLst>
      <p:ext uri="{BB962C8B-B14F-4D97-AF65-F5344CB8AC3E}">
        <p14:creationId xmlns:p14="http://schemas.microsoft.com/office/powerpoint/2010/main" val="14932974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End of lecture.</a:t>
            </a:r>
          </a:p>
        </p:txBody>
      </p:sp>
      <p:sp>
        <p:nvSpPr>
          <p:cNvPr id="4" name="Slide Number Placeholder 3"/>
          <p:cNvSpPr>
            <a:spLocks noGrp="1"/>
          </p:cNvSpPr>
          <p:nvPr>
            <p:ph type="sldNum" sz="quarter" idx="5"/>
          </p:nvPr>
        </p:nvSpPr>
        <p:spPr/>
        <p:txBody>
          <a:bodyPr/>
          <a:lstStyle/>
          <a:p>
            <a:fld id="{6112CF64-04EF-CA4A-AA00-DC1D73C88B71}" type="slidenum">
              <a:rPr lang="en-US" smtClean="0"/>
              <a:t>51</a:t>
            </a:fld>
            <a:endParaRPr lang="en-US"/>
          </a:p>
        </p:txBody>
      </p:sp>
    </p:spTree>
    <p:extLst>
      <p:ext uri="{BB962C8B-B14F-4D97-AF65-F5344CB8AC3E}">
        <p14:creationId xmlns:p14="http://schemas.microsoft.com/office/powerpoint/2010/main" val="29970938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Note the </a:t>
            </a:r>
            <a:r>
              <a:rPr lang="en-US" err="1"/>
              <a:t>colour</a:t>
            </a:r>
            <a:r>
              <a:rPr lang="en-US"/>
              <a:t> of the slides– a helpful indicator for what to do. In the practical slides you need to be doing things, not just sat around waiting for the lecturer or demonstrator to give you the answer!</a:t>
            </a:r>
          </a:p>
        </p:txBody>
      </p:sp>
      <p:sp>
        <p:nvSpPr>
          <p:cNvPr id="4" name="Slide Number Placeholder 3"/>
          <p:cNvSpPr>
            <a:spLocks noGrp="1"/>
          </p:cNvSpPr>
          <p:nvPr>
            <p:ph type="sldNum" sz="quarter" idx="5"/>
          </p:nvPr>
        </p:nvSpPr>
        <p:spPr/>
        <p:txBody>
          <a:bodyPr/>
          <a:lstStyle/>
          <a:p>
            <a:fld id="{6112CF64-04EF-CA4A-AA00-DC1D73C88B71}" type="slidenum">
              <a:rPr lang="en-US" smtClean="0"/>
              <a:t>4</a:t>
            </a:fld>
            <a:endParaRPr lang="en-US"/>
          </a:p>
        </p:txBody>
      </p:sp>
    </p:spTree>
    <p:extLst>
      <p:ext uri="{BB962C8B-B14F-4D97-AF65-F5344CB8AC3E}">
        <p14:creationId xmlns:p14="http://schemas.microsoft.com/office/powerpoint/2010/main" val="669412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This is a really important point for the class to understand: if you have a question then just ask it! On the left we have a picture of a woman, Kitty Genovese, who in 1964 was murdered by Winston Mosley, on the right. She was stabbed outside an apartment block opposite where she lived, above a row of shops. This murder was witnessed by at least 38 different people, as claimed by the New York Times two weeks later, but nobody called the police. They claimed since other people had also witnessed it that they themselves did not call the police. Winston was in fact arrested six days later during a house burglary and confessed to the murder. Not acting because you expect others to has been termed ‘The Bystander Effect’ and is well studied in Sociology and Psychology. So – if any of the class has a question then you must ask it, don’t expect someone else to!</a:t>
            </a:r>
          </a:p>
        </p:txBody>
      </p:sp>
      <p:sp>
        <p:nvSpPr>
          <p:cNvPr id="4" name="Slide Number Placeholder 3"/>
          <p:cNvSpPr>
            <a:spLocks noGrp="1"/>
          </p:cNvSpPr>
          <p:nvPr>
            <p:ph type="sldNum" sz="quarter" idx="5"/>
          </p:nvPr>
        </p:nvSpPr>
        <p:spPr/>
        <p:txBody>
          <a:bodyPr/>
          <a:lstStyle/>
          <a:p>
            <a:fld id="{6112CF64-04EF-CA4A-AA00-DC1D73C88B71}" type="slidenum">
              <a:rPr lang="en-US" smtClean="0"/>
              <a:t>5</a:t>
            </a:fld>
            <a:endParaRPr lang="en-US"/>
          </a:p>
        </p:txBody>
      </p:sp>
    </p:spTree>
    <p:extLst>
      <p:ext uri="{BB962C8B-B14F-4D97-AF65-F5344CB8AC3E}">
        <p14:creationId xmlns:p14="http://schemas.microsoft.com/office/powerpoint/2010/main" val="28130610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This is a SET (we’ll cover this in more detail later) of help tools, not an ordered list!</a:t>
            </a:r>
          </a:p>
        </p:txBody>
      </p:sp>
      <p:sp>
        <p:nvSpPr>
          <p:cNvPr id="4" name="Slide Number Placeholder 3"/>
          <p:cNvSpPr>
            <a:spLocks noGrp="1"/>
          </p:cNvSpPr>
          <p:nvPr>
            <p:ph type="sldNum" sz="quarter" idx="5"/>
          </p:nvPr>
        </p:nvSpPr>
        <p:spPr/>
        <p:txBody>
          <a:bodyPr/>
          <a:lstStyle/>
          <a:p>
            <a:fld id="{6112CF64-04EF-CA4A-AA00-DC1D73C88B71}" type="slidenum">
              <a:rPr lang="en-US" smtClean="0"/>
              <a:t>6</a:t>
            </a:fld>
            <a:endParaRPr lang="en-US"/>
          </a:p>
        </p:txBody>
      </p:sp>
    </p:spTree>
    <p:extLst>
      <p:ext uri="{BB962C8B-B14F-4D97-AF65-F5344CB8AC3E}">
        <p14:creationId xmlns:p14="http://schemas.microsoft.com/office/powerpoint/2010/main" val="30061187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This is to show that students must be careful with their sources when getting information. The ‘fact’ shown here has been publicized in many different places, but it is actually fake news! NASA actually spent </a:t>
            </a:r>
            <a:r>
              <a:rPr lang="en-GB" sz="1200" b="0" i="0" u="none" strike="noStrike" kern="1200">
                <a:solidFill>
                  <a:schemeClr val="tx1"/>
                </a:solidFill>
                <a:effectLst/>
                <a:latin typeface="+mn-lt"/>
                <a:ea typeface="+mn-ea"/>
                <a:cs typeface="+mn-cs"/>
              </a:rPr>
              <a:t>$4,382.50 on the pens which were later sold at a reduced price of less than $4 per pen. The reason for using the pens instead of pencils is that pencils contain graphene, a superconductor which flakes easily, so this could wreak havoc in space when the particles got into the filters and circuitry as well as being ingested by the </a:t>
            </a:r>
            <a:r>
              <a:rPr lang="en-GB"/>
              <a:t>astronauts</a:t>
            </a:r>
            <a:r>
              <a:rPr lang="en-GB" sz="1200" b="0" i="0" u="none" strike="noStrike" kern="1200">
                <a:solidFill>
                  <a:schemeClr val="tx1"/>
                </a:solidFill>
                <a:effectLst/>
                <a:latin typeface="+mn-lt"/>
                <a:ea typeface="+mn-ea"/>
                <a:cs typeface="+mn-cs"/>
              </a:rPr>
              <a:t>.</a:t>
            </a:r>
            <a:r>
              <a:rPr lang="en-GB"/>
              <a:t> </a:t>
            </a:r>
            <a:endParaRPr lang="en-US"/>
          </a:p>
        </p:txBody>
      </p:sp>
      <p:sp>
        <p:nvSpPr>
          <p:cNvPr id="4" name="Slide Number Placeholder 3"/>
          <p:cNvSpPr>
            <a:spLocks noGrp="1"/>
          </p:cNvSpPr>
          <p:nvPr>
            <p:ph type="sldNum" sz="quarter" idx="5"/>
          </p:nvPr>
        </p:nvSpPr>
        <p:spPr/>
        <p:txBody>
          <a:bodyPr/>
          <a:lstStyle/>
          <a:p>
            <a:fld id="{6112CF64-04EF-CA4A-AA00-DC1D73C88B71}" type="slidenum">
              <a:rPr lang="en-US" smtClean="0"/>
              <a:t>7</a:t>
            </a:fld>
            <a:endParaRPr lang="en-US"/>
          </a:p>
        </p:txBody>
      </p:sp>
    </p:spTree>
    <p:extLst>
      <p:ext uri="{BB962C8B-B14F-4D97-AF65-F5344CB8AC3E}">
        <p14:creationId xmlns:p14="http://schemas.microsoft.com/office/powerpoint/2010/main" val="38333817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Today we’re covering structures, not these but data structures, as well as defining algorithms, then looking at binary numbers and how we implement them in python.</a:t>
            </a:r>
          </a:p>
        </p:txBody>
      </p:sp>
      <p:sp>
        <p:nvSpPr>
          <p:cNvPr id="4" name="Slide Number Placeholder 3"/>
          <p:cNvSpPr>
            <a:spLocks noGrp="1"/>
          </p:cNvSpPr>
          <p:nvPr>
            <p:ph type="sldNum" sz="quarter" idx="5"/>
          </p:nvPr>
        </p:nvSpPr>
        <p:spPr/>
        <p:txBody>
          <a:bodyPr/>
          <a:lstStyle/>
          <a:p>
            <a:fld id="{6112CF64-04EF-CA4A-AA00-DC1D73C88B71}" type="slidenum">
              <a:rPr lang="en-US" smtClean="0"/>
              <a:t>9</a:t>
            </a:fld>
            <a:endParaRPr lang="en-US"/>
          </a:p>
        </p:txBody>
      </p:sp>
    </p:spTree>
    <p:extLst>
      <p:ext uri="{BB962C8B-B14F-4D97-AF65-F5344CB8AC3E}">
        <p14:creationId xmlns:p14="http://schemas.microsoft.com/office/powerpoint/2010/main" val="2102747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B – 4 bits</a:t>
            </a:r>
          </a:p>
        </p:txBody>
      </p:sp>
      <p:sp>
        <p:nvSpPr>
          <p:cNvPr id="4" name="Slide Number Placeholder 3"/>
          <p:cNvSpPr>
            <a:spLocks noGrp="1"/>
          </p:cNvSpPr>
          <p:nvPr>
            <p:ph type="sldNum" sz="quarter" idx="5"/>
          </p:nvPr>
        </p:nvSpPr>
        <p:spPr/>
        <p:txBody>
          <a:bodyPr/>
          <a:lstStyle/>
          <a:p>
            <a:fld id="{6112CF64-04EF-CA4A-AA00-DC1D73C88B71}" type="slidenum">
              <a:rPr lang="en-US" smtClean="0"/>
              <a:t>31</a:t>
            </a:fld>
            <a:endParaRPr lang="en-US"/>
          </a:p>
        </p:txBody>
      </p:sp>
    </p:spTree>
    <p:extLst>
      <p:ext uri="{BB962C8B-B14F-4D97-AF65-F5344CB8AC3E}">
        <p14:creationId xmlns:p14="http://schemas.microsoft.com/office/powerpoint/2010/main" val="13812636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F – 64 bits</a:t>
            </a:r>
          </a:p>
        </p:txBody>
      </p:sp>
      <p:sp>
        <p:nvSpPr>
          <p:cNvPr id="4" name="Slide Number Placeholder 3"/>
          <p:cNvSpPr>
            <a:spLocks noGrp="1"/>
          </p:cNvSpPr>
          <p:nvPr>
            <p:ph type="sldNum" sz="quarter" idx="5"/>
          </p:nvPr>
        </p:nvSpPr>
        <p:spPr/>
        <p:txBody>
          <a:bodyPr/>
          <a:lstStyle/>
          <a:p>
            <a:fld id="{6112CF64-04EF-CA4A-AA00-DC1D73C88B71}" type="slidenum">
              <a:rPr lang="en-US" smtClean="0"/>
              <a:t>32</a:t>
            </a:fld>
            <a:endParaRPr lang="en-US"/>
          </a:p>
        </p:txBody>
      </p:sp>
    </p:spTree>
    <p:extLst>
      <p:ext uri="{BB962C8B-B14F-4D97-AF65-F5344CB8AC3E}">
        <p14:creationId xmlns:p14="http://schemas.microsoft.com/office/powerpoint/2010/main" val="3435400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G – 128 bits</a:t>
            </a:r>
          </a:p>
        </p:txBody>
      </p:sp>
      <p:sp>
        <p:nvSpPr>
          <p:cNvPr id="4" name="Slide Number Placeholder 3"/>
          <p:cNvSpPr>
            <a:spLocks noGrp="1"/>
          </p:cNvSpPr>
          <p:nvPr>
            <p:ph type="sldNum" sz="quarter" idx="5"/>
          </p:nvPr>
        </p:nvSpPr>
        <p:spPr/>
        <p:txBody>
          <a:bodyPr/>
          <a:lstStyle/>
          <a:p>
            <a:fld id="{6112CF64-04EF-CA4A-AA00-DC1D73C88B71}" type="slidenum">
              <a:rPr lang="en-US" smtClean="0"/>
              <a:t>33</a:t>
            </a:fld>
            <a:endParaRPr lang="en-US"/>
          </a:p>
        </p:txBody>
      </p:sp>
    </p:spTree>
    <p:extLst>
      <p:ext uri="{BB962C8B-B14F-4D97-AF65-F5344CB8AC3E}">
        <p14:creationId xmlns:p14="http://schemas.microsoft.com/office/powerpoint/2010/main" val="5325522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9144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08832" y="1449148"/>
            <a:ext cx="7526338" cy="2971051"/>
          </a:xfrm>
        </p:spPr>
        <p:txBody>
          <a:bodyPr/>
          <a:lstStyle>
            <a:lvl1pPr>
              <a:defRPr sz="5400"/>
            </a:lvl1pPr>
          </a:lstStyle>
          <a:p>
            <a:r>
              <a:rPr lang="en-GB"/>
              <a:t>Click to edit Master title style</a:t>
            </a:r>
            <a:endParaRPr lang="en-US"/>
          </a:p>
        </p:txBody>
      </p:sp>
      <p:sp>
        <p:nvSpPr>
          <p:cNvPr id="3" name="Subtitle 2"/>
          <p:cNvSpPr>
            <a:spLocks noGrp="1"/>
          </p:cNvSpPr>
          <p:nvPr>
            <p:ph type="subTitle" idx="1"/>
          </p:nvPr>
        </p:nvSpPr>
        <p:spPr>
          <a:xfrm>
            <a:off x="808832" y="5280847"/>
            <a:ext cx="7526338"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a:p>
        </p:txBody>
      </p:sp>
      <p:sp>
        <p:nvSpPr>
          <p:cNvPr id="4" name="Date Placeholder 3"/>
          <p:cNvSpPr>
            <a:spLocks noGrp="1"/>
          </p:cNvSpPr>
          <p:nvPr>
            <p:ph type="dt" sz="half" idx="10"/>
          </p:nvPr>
        </p:nvSpPr>
        <p:spPr/>
        <p:txBody>
          <a:bodyPr/>
          <a:lstStyle/>
          <a:p>
            <a:fld id="{B8246814-1D7F-482E-8907-7422CBC7CDCD}" type="datetimeFigureOut">
              <a:rPr lang="en-GB" smtClean="0"/>
              <a:t>20/01/2023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18052764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04863" y="4800600"/>
            <a:ext cx="7526337" cy="566738"/>
          </a:xfrm>
        </p:spPr>
        <p:txBody>
          <a:bodyPr anchor="b">
            <a:normAutofit/>
          </a:bodyPr>
          <a:lstStyle>
            <a:lvl1pPr algn="l">
              <a:defRPr sz="2400" b="0"/>
            </a:lvl1pPr>
          </a:lstStyle>
          <a:p>
            <a:r>
              <a:rPr lang="en-GB"/>
              <a:t>Click to edit Master title style</a:t>
            </a:r>
            <a:endParaRPr lang="en-US"/>
          </a:p>
        </p:txBody>
      </p:sp>
      <p:sp>
        <p:nvSpPr>
          <p:cNvPr id="15" name="Picture Placeholder 14"/>
          <p:cNvSpPr>
            <a:spLocks noGrp="1" noChangeAspect="1"/>
          </p:cNvSpPr>
          <p:nvPr>
            <p:ph type="pic" sz="quarter" idx="13"/>
          </p:nvPr>
        </p:nvSpPr>
        <p:spPr bwMode="auto">
          <a:xfrm>
            <a:off x="0" y="0"/>
            <a:ext cx="9144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GB"/>
              <a:t>Click icon to add picture</a:t>
            </a:r>
            <a:endParaRPr lang="en-US"/>
          </a:p>
        </p:txBody>
      </p:sp>
      <p:sp>
        <p:nvSpPr>
          <p:cNvPr id="4" name="Text Placeholder 3"/>
          <p:cNvSpPr>
            <a:spLocks noGrp="1"/>
          </p:cNvSpPr>
          <p:nvPr>
            <p:ph type="body" sz="half" idx="2"/>
          </p:nvPr>
        </p:nvSpPr>
        <p:spPr>
          <a:xfrm>
            <a:off x="804863" y="5367338"/>
            <a:ext cx="7526337"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8246814-1D7F-482E-8907-7422CBC7CDCD}" type="datetimeFigureOut">
              <a:rPr lang="en-GB" smtClean="0"/>
              <a:t>20/01/2023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20273059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485107" y="1338479"/>
            <a:ext cx="4749312"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649573" y="1495525"/>
            <a:ext cx="4420380" cy="2645912"/>
          </a:xfrm>
        </p:spPr>
        <p:txBody>
          <a:bodyPr anchor="b"/>
          <a:lstStyle>
            <a:lvl1pPr algn="l">
              <a:defRPr sz="4200" b="1" cap="none"/>
            </a:lvl1pPr>
          </a:lstStyle>
          <a:p>
            <a:r>
              <a:rPr lang="en-GB"/>
              <a:t>Click to edit Master title style</a:t>
            </a:r>
            <a:endParaRPr lang="en-US"/>
          </a:p>
        </p:txBody>
      </p:sp>
      <p:sp>
        <p:nvSpPr>
          <p:cNvPr id="3" name="Text Placeholder 2"/>
          <p:cNvSpPr>
            <a:spLocks noGrp="1"/>
          </p:cNvSpPr>
          <p:nvPr>
            <p:ph type="body" idx="1"/>
          </p:nvPr>
        </p:nvSpPr>
        <p:spPr>
          <a:xfrm>
            <a:off x="651227" y="4700704"/>
            <a:ext cx="4418727"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9" name="Text Placeholder 5"/>
          <p:cNvSpPr>
            <a:spLocks noGrp="1"/>
          </p:cNvSpPr>
          <p:nvPr>
            <p:ph type="body" sz="quarter" idx="16"/>
          </p:nvPr>
        </p:nvSpPr>
        <p:spPr>
          <a:xfrm>
            <a:off x="5398884" y="1338479"/>
            <a:ext cx="3302316" cy="4075464"/>
          </a:xfrm>
        </p:spPr>
        <p:txBody>
          <a:bodyPr anchor="t"/>
          <a:lstStyle>
            <a:lvl1pPr marL="0" indent="0">
              <a:buFontTx/>
              <a:buNone/>
              <a:defRPr/>
            </a:lvl1pPr>
          </a:lstStyle>
          <a:p>
            <a:pPr lvl="0"/>
            <a:r>
              <a:rPr lang="en-GB"/>
              <a:t>Click to edit Master text styles</a:t>
            </a:r>
          </a:p>
        </p:txBody>
      </p:sp>
      <p:sp>
        <p:nvSpPr>
          <p:cNvPr id="4" name="Date Placeholder 3"/>
          <p:cNvSpPr>
            <a:spLocks noGrp="1"/>
          </p:cNvSpPr>
          <p:nvPr>
            <p:ph type="dt" sz="half" idx="10"/>
          </p:nvPr>
        </p:nvSpPr>
        <p:spPr/>
        <p:txBody>
          <a:bodyPr/>
          <a:lstStyle/>
          <a:p>
            <a:fld id="{B8246814-1D7F-482E-8907-7422CBC7CDCD}" type="datetimeFigureOut">
              <a:rPr lang="en-GB" smtClean="0"/>
              <a:t>20/01/2023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246408452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855664" y="2286585"/>
            <a:ext cx="3671336"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017817" y="2435958"/>
            <a:ext cx="3286891" cy="2007789"/>
          </a:xfrm>
        </p:spPr>
        <p:txBody>
          <a:bodyPr/>
          <a:lstStyle>
            <a:lvl1pPr>
              <a:defRPr sz="3200"/>
            </a:lvl1pPr>
          </a:lstStyle>
          <a:p>
            <a:r>
              <a:rPr lang="en-GB"/>
              <a:t>Click to edit Master title style</a:t>
            </a:r>
            <a:endParaRPr lang="en-US"/>
          </a:p>
        </p:txBody>
      </p:sp>
      <p:sp>
        <p:nvSpPr>
          <p:cNvPr id="6" name="Text Placeholder 5"/>
          <p:cNvSpPr>
            <a:spLocks noGrp="1"/>
          </p:cNvSpPr>
          <p:nvPr>
            <p:ph type="body" sz="quarter" idx="16"/>
          </p:nvPr>
        </p:nvSpPr>
        <p:spPr>
          <a:xfrm>
            <a:off x="4616451" y="2286000"/>
            <a:ext cx="3671888" cy="2300288"/>
          </a:xfrm>
        </p:spPr>
        <p:txBody>
          <a:bodyPr anchor="t"/>
          <a:lstStyle>
            <a:lvl1pPr marL="0" indent="0">
              <a:buFontTx/>
              <a:buNone/>
              <a:defRPr/>
            </a:lvl1pPr>
          </a:lstStyle>
          <a:p>
            <a:pPr lvl="0"/>
            <a:r>
              <a:rPr lang="en-GB"/>
              <a:t>Click to edit Master text styles</a:t>
            </a:r>
          </a:p>
        </p:txBody>
      </p:sp>
      <p:sp>
        <p:nvSpPr>
          <p:cNvPr id="2" name="Date Placeholder 1"/>
          <p:cNvSpPr>
            <a:spLocks noGrp="1"/>
          </p:cNvSpPr>
          <p:nvPr>
            <p:ph type="dt" sz="half" idx="10"/>
          </p:nvPr>
        </p:nvSpPr>
        <p:spPr/>
        <p:txBody>
          <a:bodyPr/>
          <a:lstStyle/>
          <a:p>
            <a:fld id="{B8246814-1D7F-482E-8907-7422CBC7CDCD}" type="datetimeFigureOut">
              <a:rPr lang="en-GB" smtClean="0"/>
              <a:t>20/01/2023</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358323803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GB"/>
              <a:t>Click to edit Master title style</a:t>
            </a:r>
            <a:endParaRPr lang="en-US"/>
          </a:p>
        </p:txBody>
      </p:sp>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B8246814-1D7F-482E-8907-7422CBC7CDCD}" type="datetimeFigureOut">
              <a:rPr lang="en-GB" smtClean="0"/>
              <a:t>20/01/2023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269672379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5752239" y="446089"/>
            <a:ext cx="3391762"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9" name="AutoShape 4"/>
          <p:cNvSpPr>
            <a:spLocks noChangeAspect="1" noChangeArrowheads="1" noTextEdit="1"/>
          </p:cNvSpPr>
          <p:nvPr/>
        </p:nvSpPr>
        <p:spPr bwMode="auto">
          <a:xfrm>
            <a:off x="5233989" y="0"/>
            <a:ext cx="3910012" cy="5867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p>
      <p:sp>
        <p:nvSpPr>
          <p:cNvPr id="2" name="Vertical Title 1"/>
          <p:cNvSpPr>
            <a:spLocks noGrp="1"/>
          </p:cNvSpPr>
          <p:nvPr>
            <p:ph type="title" orient="vert"/>
          </p:nvPr>
        </p:nvSpPr>
        <p:spPr>
          <a:xfrm>
            <a:off x="6137656" y="586171"/>
            <a:ext cx="1701800" cy="5134798"/>
          </a:xfr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804863" y="446089"/>
            <a:ext cx="4947376" cy="5414962"/>
          </a:xfr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B8246814-1D7F-482E-8907-7422CBC7CDCD}" type="datetimeFigureOut">
              <a:rPr lang="en-GB" smtClean="0"/>
              <a:t>20/01/2023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429355011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9144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08832" y="1449148"/>
            <a:ext cx="7526338" cy="2971051"/>
          </a:xfrm>
        </p:spPr>
        <p:txBody>
          <a:bodyPr/>
          <a:lstStyle>
            <a:lvl1pPr>
              <a:defRPr sz="5400"/>
            </a:lvl1pPr>
          </a:lstStyle>
          <a:p>
            <a:r>
              <a:rPr lang="en-GB"/>
              <a:t>Click to edit Master title style</a:t>
            </a:r>
            <a:endParaRPr lang="en-US"/>
          </a:p>
        </p:txBody>
      </p:sp>
      <p:sp>
        <p:nvSpPr>
          <p:cNvPr id="3" name="Subtitle 2"/>
          <p:cNvSpPr>
            <a:spLocks noGrp="1"/>
          </p:cNvSpPr>
          <p:nvPr>
            <p:ph type="subTitle" idx="1"/>
          </p:nvPr>
        </p:nvSpPr>
        <p:spPr>
          <a:xfrm>
            <a:off x="808832" y="5280847"/>
            <a:ext cx="7526338"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a:p>
        </p:txBody>
      </p:sp>
      <p:sp>
        <p:nvSpPr>
          <p:cNvPr id="4" name="Date Placeholder 3"/>
          <p:cNvSpPr>
            <a:spLocks noGrp="1"/>
          </p:cNvSpPr>
          <p:nvPr>
            <p:ph type="dt" sz="half" idx="10"/>
          </p:nvPr>
        </p:nvSpPr>
        <p:spPr/>
        <p:txBody>
          <a:bodyPr/>
          <a:lstStyle/>
          <a:p>
            <a:fld id="{B8246814-1D7F-482E-8907-7422CBC7CDCD}" type="datetimeFigureOut">
              <a:rPr lang="en-GB" smtClean="0"/>
              <a:t>20/01/2023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315098775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idx="1"/>
          </p:nvPr>
        </p:nvSpPr>
        <p:spPr>
          <a:xfrm>
            <a:off x="809998" y="2222287"/>
            <a:ext cx="7524003" cy="363651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B8246814-1D7F-482E-8907-7422CBC7CDCD}" type="datetimeFigureOut">
              <a:rPr lang="en-GB" smtClean="0"/>
              <a:t>20/01/2023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142956703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2"/>
            <a:ext cx="9144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04863" y="2951396"/>
            <a:ext cx="7526337" cy="1468800"/>
          </a:xfrm>
        </p:spPr>
        <p:txBody>
          <a:bodyPr anchor="b"/>
          <a:lstStyle>
            <a:lvl1pPr algn="r">
              <a:defRPr sz="4800" b="1" cap="none"/>
            </a:lvl1pPr>
          </a:lstStyle>
          <a:p>
            <a:r>
              <a:rPr lang="en-GB"/>
              <a:t>Click to edit Master title style</a:t>
            </a:r>
            <a:endParaRPr lang="en-US"/>
          </a:p>
        </p:txBody>
      </p:sp>
      <p:sp>
        <p:nvSpPr>
          <p:cNvPr id="3" name="Text Placeholder 2"/>
          <p:cNvSpPr>
            <a:spLocks noGrp="1"/>
          </p:cNvSpPr>
          <p:nvPr>
            <p:ph type="body" idx="1"/>
          </p:nvPr>
        </p:nvSpPr>
        <p:spPr>
          <a:xfrm>
            <a:off x="804863" y="5281202"/>
            <a:ext cx="7526337"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8246814-1D7F-482E-8907-7422CBC7CDCD}" type="datetimeFigureOut">
              <a:rPr lang="en-GB" smtClean="0"/>
              <a:t>20/01/2023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48899086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sz="half" idx="1"/>
          </p:nvPr>
        </p:nvSpPr>
        <p:spPr>
          <a:xfrm>
            <a:off x="809997" y="2222289"/>
            <a:ext cx="3670723" cy="3638763"/>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4663281" y="2222289"/>
            <a:ext cx="3670720" cy="3638763"/>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p:txBody>
          <a:bodyPr/>
          <a:lstStyle/>
          <a:p>
            <a:fld id="{B8246814-1D7F-482E-8907-7422CBC7CDCD}" type="datetimeFigureOut">
              <a:rPr lang="en-GB" smtClean="0"/>
              <a:t>20/01/2023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2977476570"/>
      </p:ext>
    </p:extLst>
  </p:cSld>
  <p:clrMapOvr>
    <a:masterClrMapping/>
  </p:clrMapOvr>
  <p:extLst>
    <p:ext uri="{DCECCB84-F9BA-43D5-87BE-67443E8EF086}">
      <p15:sldGuideLst xmlns:p15="http://schemas.microsoft.com/office/powerpoint/2012/main"/>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GB"/>
              <a:t>Click to edit Master title style</a:t>
            </a:r>
            <a:endParaRPr lang="en-US"/>
          </a:p>
        </p:txBody>
      </p:sp>
      <p:sp>
        <p:nvSpPr>
          <p:cNvPr id="3" name="Text Placeholder 2"/>
          <p:cNvSpPr>
            <a:spLocks noGrp="1"/>
          </p:cNvSpPr>
          <p:nvPr>
            <p:ph type="body" idx="1"/>
          </p:nvPr>
        </p:nvSpPr>
        <p:spPr>
          <a:xfrm>
            <a:off x="809997" y="2174875"/>
            <a:ext cx="367072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809997" y="2751139"/>
            <a:ext cx="3687391" cy="3109913"/>
          </a:xfrm>
        </p:spPr>
        <p:txBody>
          <a:bodyPr anchor="t">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4663281" y="2174875"/>
            <a:ext cx="3670720"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4663281" y="2751139"/>
            <a:ext cx="3670720" cy="3109913"/>
          </a:xfrm>
        </p:spPr>
        <p:txBody>
          <a:bodyPr anchor="t">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p:txBody>
          <a:bodyPr/>
          <a:lstStyle/>
          <a:p>
            <a:fld id="{B8246814-1D7F-482E-8907-7422CBC7CDCD}" type="datetimeFigureOut">
              <a:rPr lang="en-GB" smtClean="0"/>
              <a:t>20/01/2023</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17625865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idx="1"/>
          </p:nvPr>
        </p:nvSpPr>
        <p:spPr>
          <a:xfrm>
            <a:off x="809998" y="2222287"/>
            <a:ext cx="7524003" cy="363651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B8246814-1D7F-482E-8907-7422CBC7CDCD}" type="datetimeFigureOut">
              <a:rPr lang="en-GB" smtClean="0"/>
              <a:t>20/01/2023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121458722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GB"/>
              <a:t>Click to edit Master title style</a:t>
            </a:r>
            <a:endParaRPr lang="en-US"/>
          </a:p>
        </p:txBody>
      </p:sp>
      <p:sp>
        <p:nvSpPr>
          <p:cNvPr id="3" name="Date Placeholder 2"/>
          <p:cNvSpPr>
            <a:spLocks noGrp="1"/>
          </p:cNvSpPr>
          <p:nvPr>
            <p:ph type="dt" sz="half" idx="10"/>
          </p:nvPr>
        </p:nvSpPr>
        <p:spPr/>
        <p:txBody>
          <a:bodyPr/>
          <a:lstStyle/>
          <a:p>
            <a:fld id="{B8246814-1D7F-482E-8907-7422CBC7CDCD}" type="datetimeFigureOut">
              <a:rPr lang="en-GB" smtClean="0"/>
              <a:t>20/01/2023</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240051295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8246814-1D7F-482E-8907-7422CBC7CDCD}" type="datetimeFigureOut">
              <a:rPr lang="en-GB" smtClean="0"/>
              <a:t>20/01/2023</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98107542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ntent with Caption">
    <p:bg>
      <p:bgPr>
        <a:solidFill>
          <a:schemeClr val="tx1"/>
        </a:solidFill>
        <a:effectLst/>
      </p:bgPr>
    </p:bg>
    <p:spTree>
      <p:nvGrpSpPr>
        <p:cNvPr id="1" name=""/>
        <p:cNvGrpSpPr/>
        <p:nvPr/>
      </p:nvGrpSpPr>
      <p:grpSpPr>
        <a:xfrm>
          <a:off x="0" y="0"/>
          <a:ext cx="0" cy="0"/>
          <a:chOff x="0" y="0"/>
          <a:chExt cx="0" cy="0"/>
        </a:xfrm>
      </p:grpSpPr>
      <p:sp>
        <p:nvSpPr>
          <p:cNvPr id="12" name="Freeform 6"/>
          <p:cNvSpPr>
            <a:spLocks noChangeAspect="1"/>
          </p:cNvSpPr>
          <p:nvPr/>
        </p:nvSpPr>
        <p:spPr bwMode="auto">
          <a:xfrm>
            <a:off x="0" y="0"/>
            <a:ext cx="2660650" cy="5414963"/>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p:cNvSpPr>
            <a:spLocks noGrp="1"/>
          </p:cNvSpPr>
          <p:nvPr>
            <p:ph type="title"/>
          </p:nvPr>
        </p:nvSpPr>
        <p:spPr>
          <a:xfrm>
            <a:off x="0" y="-1"/>
            <a:ext cx="2660650" cy="4961467"/>
          </a:xfrm>
        </p:spPr>
        <p:txBody>
          <a:bodyPr anchor="b"/>
          <a:lstStyle>
            <a:lvl1pPr algn="l">
              <a:defRPr sz="2000" b="1"/>
            </a:lvl1pPr>
          </a:lstStyle>
          <a:p>
            <a:r>
              <a:rPr lang="en-GB"/>
              <a:t>Click to edit Master title style</a:t>
            </a:r>
            <a:endParaRPr lang="en-US"/>
          </a:p>
        </p:txBody>
      </p:sp>
      <p:sp>
        <p:nvSpPr>
          <p:cNvPr id="3" name="Content Placeholder 2"/>
          <p:cNvSpPr>
            <a:spLocks noGrp="1"/>
          </p:cNvSpPr>
          <p:nvPr>
            <p:ph idx="1"/>
          </p:nvPr>
        </p:nvSpPr>
        <p:spPr>
          <a:xfrm>
            <a:off x="3641725" y="446089"/>
            <a:ext cx="4689475" cy="5414963"/>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8" name="Rounded Rectangle 7">
            <a:extLst>
              <a:ext uri="{FF2B5EF4-FFF2-40B4-BE49-F238E27FC236}">
                <a16:creationId xmlns:a16="http://schemas.microsoft.com/office/drawing/2014/main" id="{1FEAB6EE-CC2D-4A43-AED8-91CBD7239EB8}"/>
              </a:ext>
            </a:extLst>
          </p:cNvPr>
          <p:cNvSpPr/>
          <p:nvPr userDrawn="1"/>
        </p:nvSpPr>
        <p:spPr>
          <a:xfrm>
            <a:off x="3691467" y="446089"/>
            <a:ext cx="4588933" cy="5414963"/>
          </a:xfrm>
          <a:prstGeom prst="roundRect">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98954947"/>
      </p:ext>
    </p:extLst>
  </p:cSld>
  <p:clrMapOvr>
    <a:masterClrMapping/>
  </p:clrMapOvr>
  <p:extLst>
    <p:ext uri="{DCECCB84-F9BA-43D5-87BE-67443E8EF086}">
      <p15:sldGuideLst xmlns:p15="http://schemas.microsoft.com/office/powerpoint/2012/main"/>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09997" y="727523"/>
            <a:ext cx="3501548" cy="1617163"/>
          </a:xfrm>
        </p:spPr>
        <p:txBody>
          <a:bodyPr anchor="b">
            <a:normAutofit/>
          </a:bodyPr>
          <a:lstStyle>
            <a:lvl1pPr algn="l">
              <a:defRPr sz="2400" b="0"/>
            </a:lvl1pPr>
          </a:lstStyle>
          <a:p>
            <a:r>
              <a:rPr lang="en-GB"/>
              <a:t>Click to edit Master title style</a:t>
            </a:r>
            <a:endParaRPr lang="en-US"/>
          </a:p>
        </p:txBody>
      </p:sp>
      <p:sp>
        <p:nvSpPr>
          <p:cNvPr id="9" name="Picture Placeholder 11"/>
          <p:cNvSpPr>
            <a:spLocks noGrp="1" noChangeAspect="1"/>
          </p:cNvSpPr>
          <p:nvPr>
            <p:ph type="pic" sz="quarter" idx="13"/>
          </p:nvPr>
        </p:nvSpPr>
        <p:spPr bwMode="auto">
          <a:xfrm>
            <a:off x="4573588" y="0"/>
            <a:ext cx="4570412"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GB"/>
              <a:t>Click icon to add picture</a:t>
            </a:r>
            <a:endParaRPr lang="en-US"/>
          </a:p>
        </p:txBody>
      </p:sp>
      <p:sp>
        <p:nvSpPr>
          <p:cNvPr id="4" name="Text Placeholder 3"/>
          <p:cNvSpPr>
            <a:spLocks noGrp="1"/>
          </p:cNvSpPr>
          <p:nvPr>
            <p:ph type="body" sz="half" idx="2"/>
          </p:nvPr>
        </p:nvSpPr>
        <p:spPr>
          <a:xfrm>
            <a:off x="809997" y="2344684"/>
            <a:ext cx="350154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a:xfrm>
            <a:off x="2914358" y="6041363"/>
            <a:ext cx="732659" cy="365125"/>
          </a:xfrm>
        </p:spPr>
        <p:txBody>
          <a:bodyPr/>
          <a:lstStyle/>
          <a:p>
            <a:fld id="{B8246814-1D7F-482E-8907-7422CBC7CDCD}" type="datetimeFigureOut">
              <a:rPr lang="en-GB" smtClean="0"/>
              <a:t>20/01/2023</a:t>
            </a:fld>
            <a:endParaRPr lang="en-GB"/>
          </a:p>
        </p:txBody>
      </p:sp>
      <p:sp>
        <p:nvSpPr>
          <p:cNvPr id="6" name="Footer Placeholder 5"/>
          <p:cNvSpPr>
            <a:spLocks noGrp="1"/>
          </p:cNvSpPr>
          <p:nvPr>
            <p:ph type="ftr" sz="quarter" idx="11"/>
          </p:nvPr>
        </p:nvSpPr>
        <p:spPr>
          <a:xfrm>
            <a:off x="442797" y="6041363"/>
            <a:ext cx="2471560" cy="365125"/>
          </a:xfrm>
        </p:spPr>
        <p:txBody>
          <a:bodyPr/>
          <a:lstStyle/>
          <a:p>
            <a:endParaRPr lang="en-GB"/>
          </a:p>
        </p:txBody>
      </p:sp>
      <p:sp>
        <p:nvSpPr>
          <p:cNvPr id="7" name="Slide Number Placeholder 6"/>
          <p:cNvSpPr>
            <a:spLocks noGrp="1"/>
          </p:cNvSpPr>
          <p:nvPr>
            <p:ph type="sldNum" sz="quarter" idx="12"/>
          </p:nvPr>
        </p:nvSpPr>
        <p:spPr>
          <a:xfrm>
            <a:off x="3647017" y="5915889"/>
            <a:ext cx="796616" cy="490599"/>
          </a:xfrm>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354533008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04863" y="4800600"/>
            <a:ext cx="7526337" cy="566738"/>
          </a:xfrm>
        </p:spPr>
        <p:txBody>
          <a:bodyPr anchor="b">
            <a:normAutofit/>
          </a:bodyPr>
          <a:lstStyle>
            <a:lvl1pPr algn="l">
              <a:defRPr sz="2400" b="0"/>
            </a:lvl1pPr>
          </a:lstStyle>
          <a:p>
            <a:r>
              <a:rPr lang="en-GB"/>
              <a:t>Click to edit Master title style</a:t>
            </a:r>
            <a:endParaRPr lang="en-US"/>
          </a:p>
        </p:txBody>
      </p:sp>
      <p:sp>
        <p:nvSpPr>
          <p:cNvPr id="15" name="Picture Placeholder 14"/>
          <p:cNvSpPr>
            <a:spLocks noGrp="1" noChangeAspect="1"/>
          </p:cNvSpPr>
          <p:nvPr>
            <p:ph type="pic" sz="quarter" idx="13"/>
          </p:nvPr>
        </p:nvSpPr>
        <p:spPr bwMode="auto">
          <a:xfrm>
            <a:off x="0" y="0"/>
            <a:ext cx="9144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GB"/>
              <a:t>Click icon to add picture</a:t>
            </a:r>
            <a:endParaRPr lang="en-US"/>
          </a:p>
        </p:txBody>
      </p:sp>
      <p:sp>
        <p:nvSpPr>
          <p:cNvPr id="4" name="Text Placeholder 3"/>
          <p:cNvSpPr>
            <a:spLocks noGrp="1"/>
          </p:cNvSpPr>
          <p:nvPr>
            <p:ph type="body" sz="half" idx="2"/>
          </p:nvPr>
        </p:nvSpPr>
        <p:spPr>
          <a:xfrm>
            <a:off x="804863" y="5367338"/>
            <a:ext cx="7526337"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8246814-1D7F-482E-8907-7422CBC7CDCD}" type="datetimeFigureOut">
              <a:rPr lang="en-GB" smtClean="0"/>
              <a:t>20/01/2023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412993722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485107" y="1338479"/>
            <a:ext cx="4749312"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649573" y="1495525"/>
            <a:ext cx="4420380" cy="2645912"/>
          </a:xfrm>
        </p:spPr>
        <p:txBody>
          <a:bodyPr anchor="b"/>
          <a:lstStyle>
            <a:lvl1pPr algn="l">
              <a:defRPr sz="4200" b="1" cap="none"/>
            </a:lvl1pPr>
          </a:lstStyle>
          <a:p>
            <a:r>
              <a:rPr lang="en-GB"/>
              <a:t>Click to edit Master title style</a:t>
            </a:r>
            <a:endParaRPr lang="en-US"/>
          </a:p>
        </p:txBody>
      </p:sp>
      <p:sp>
        <p:nvSpPr>
          <p:cNvPr id="3" name="Text Placeholder 2"/>
          <p:cNvSpPr>
            <a:spLocks noGrp="1"/>
          </p:cNvSpPr>
          <p:nvPr>
            <p:ph type="body" idx="1"/>
          </p:nvPr>
        </p:nvSpPr>
        <p:spPr>
          <a:xfrm>
            <a:off x="651227" y="4700704"/>
            <a:ext cx="4418727"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9" name="Text Placeholder 5"/>
          <p:cNvSpPr>
            <a:spLocks noGrp="1"/>
          </p:cNvSpPr>
          <p:nvPr>
            <p:ph type="body" sz="quarter" idx="16"/>
          </p:nvPr>
        </p:nvSpPr>
        <p:spPr>
          <a:xfrm>
            <a:off x="5398884" y="1338479"/>
            <a:ext cx="3302316" cy="4075464"/>
          </a:xfrm>
        </p:spPr>
        <p:txBody>
          <a:bodyPr anchor="t"/>
          <a:lstStyle>
            <a:lvl1pPr marL="0" indent="0">
              <a:buFontTx/>
              <a:buNone/>
              <a:defRPr/>
            </a:lvl1pPr>
          </a:lstStyle>
          <a:p>
            <a:pPr lvl="0"/>
            <a:r>
              <a:rPr lang="en-GB"/>
              <a:t>Click to edit Master text styles</a:t>
            </a:r>
          </a:p>
        </p:txBody>
      </p:sp>
      <p:sp>
        <p:nvSpPr>
          <p:cNvPr id="4" name="Date Placeholder 3"/>
          <p:cNvSpPr>
            <a:spLocks noGrp="1"/>
          </p:cNvSpPr>
          <p:nvPr>
            <p:ph type="dt" sz="half" idx="10"/>
          </p:nvPr>
        </p:nvSpPr>
        <p:spPr/>
        <p:txBody>
          <a:bodyPr/>
          <a:lstStyle/>
          <a:p>
            <a:fld id="{B8246814-1D7F-482E-8907-7422CBC7CDCD}" type="datetimeFigureOut">
              <a:rPr lang="en-GB" smtClean="0"/>
              <a:t>20/01/2023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427501688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855664" y="2286585"/>
            <a:ext cx="3671336"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017817" y="2435958"/>
            <a:ext cx="3286891" cy="2007789"/>
          </a:xfrm>
        </p:spPr>
        <p:txBody>
          <a:bodyPr/>
          <a:lstStyle>
            <a:lvl1pPr>
              <a:defRPr sz="3200"/>
            </a:lvl1pPr>
          </a:lstStyle>
          <a:p>
            <a:r>
              <a:rPr lang="en-GB"/>
              <a:t>Click to edit Master title style</a:t>
            </a:r>
            <a:endParaRPr lang="en-US"/>
          </a:p>
        </p:txBody>
      </p:sp>
      <p:sp>
        <p:nvSpPr>
          <p:cNvPr id="6" name="Text Placeholder 5"/>
          <p:cNvSpPr>
            <a:spLocks noGrp="1"/>
          </p:cNvSpPr>
          <p:nvPr>
            <p:ph type="body" sz="quarter" idx="16"/>
          </p:nvPr>
        </p:nvSpPr>
        <p:spPr>
          <a:xfrm>
            <a:off x="4616451" y="2286000"/>
            <a:ext cx="3671888" cy="2300288"/>
          </a:xfrm>
        </p:spPr>
        <p:txBody>
          <a:bodyPr anchor="t"/>
          <a:lstStyle>
            <a:lvl1pPr marL="0" indent="0">
              <a:buFontTx/>
              <a:buNone/>
              <a:defRPr/>
            </a:lvl1pPr>
          </a:lstStyle>
          <a:p>
            <a:pPr lvl="0"/>
            <a:r>
              <a:rPr lang="en-GB"/>
              <a:t>Click to edit Master text styles</a:t>
            </a:r>
          </a:p>
        </p:txBody>
      </p:sp>
      <p:sp>
        <p:nvSpPr>
          <p:cNvPr id="2" name="Date Placeholder 1"/>
          <p:cNvSpPr>
            <a:spLocks noGrp="1"/>
          </p:cNvSpPr>
          <p:nvPr>
            <p:ph type="dt" sz="half" idx="10"/>
          </p:nvPr>
        </p:nvSpPr>
        <p:spPr/>
        <p:txBody>
          <a:bodyPr/>
          <a:lstStyle/>
          <a:p>
            <a:fld id="{B8246814-1D7F-482E-8907-7422CBC7CDCD}" type="datetimeFigureOut">
              <a:rPr lang="en-GB" smtClean="0"/>
              <a:t>20/01/2023</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13834695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GB"/>
              <a:t>Click to edit Master title style</a:t>
            </a:r>
            <a:endParaRPr lang="en-US"/>
          </a:p>
        </p:txBody>
      </p:sp>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B8246814-1D7F-482E-8907-7422CBC7CDCD}" type="datetimeFigureOut">
              <a:rPr lang="en-GB" smtClean="0"/>
              <a:t>20/01/2023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287704110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5752239" y="446089"/>
            <a:ext cx="3391762"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9" name="AutoShape 4"/>
          <p:cNvSpPr>
            <a:spLocks noChangeAspect="1" noChangeArrowheads="1" noTextEdit="1"/>
          </p:cNvSpPr>
          <p:nvPr/>
        </p:nvSpPr>
        <p:spPr bwMode="auto">
          <a:xfrm>
            <a:off x="5233989" y="0"/>
            <a:ext cx="3910012" cy="5867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p>
      <p:sp>
        <p:nvSpPr>
          <p:cNvPr id="2" name="Vertical Title 1"/>
          <p:cNvSpPr>
            <a:spLocks noGrp="1"/>
          </p:cNvSpPr>
          <p:nvPr>
            <p:ph type="title" orient="vert"/>
          </p:nvPr>
        </p:nvSpPr>
        <p:spPr>
          <a:xfrm>
            <a:off x="6137656" y="586171"/>
            <a:ext cx="1701800" cy="5134798"/>
          </a:xfr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804863" y="446089"/>
            <a:ext cx="4947376" cy="5414962"/>
          </a:xfr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B8246814-1D7F-482E-8907-7422CBC7CDCD}" type="datetimeFigureOut">
              <a:rPr lang="en-GB" smtClean="0"/>
              <a:t>20/01/2023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409294282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03BD3C-8815-8A46-A641-A8F916AB6758}"/>
              </a:ext>
            </a:extLst>
          </p:cNvPr>
          <p:cNvSpPr>
            <a:spLocks noGrp="1"/>
          </p:cNvSpPr>
          <p:nvPr>
            <p:ph type="title"/>
          </p:nvPr>
        </p:nvSpPr>
        <p:spPr/>
        <p:txBody>
          <a:bodyPr/>
          <a:lstStyle/>
          <a:p>
            <a:r>
              <a:rPr lang="en-GB"/>
              <a:t>Click to edit Master title style</a:t>
            </a:r>
            <a:endParaRPr lang="en-US"/>
          </a:p>
        </p:txBody>
      </p:sp>
      <p:sp>
        <p:nvSpPr>
          <p:cNvPr id="3" name="Footer Placeholder 2">
            <a:extLst>
              <a:ext uri="{FF2B5EF4-FFF2-40B4-BE49-F238E27FC236}">
                <a16:creationId xmlns:a16="http://schemas.microsoft.com/office/drawing/2014/main" id="{5CEB1349-CB81-E54A-9DAC-0566BA7CF795}"/>
              </a:ext>
            </a:extLst>
          </p:cNvPr>
          <p:cNvSpPr>
            <a:spLocks noGrp="1"/>
          </p:cNvSpPr>
          <p:nvPr>
            <p:ph type="ftr" sz="quarter" idx="10"/>
          </p:nvPr>
        </p:nvSpPr>
        <p:spPr/>
        <p:txBody>
          <a:bodyPr/>
          <a:lstStyle/>
          <a:p>
            <a:endParaRPr lang="en-GB"/>
          </a:p>
        </p:txBody>
      </p:sp>
      <p:sp>
        <p:nvSpPr>
          <p:cNvPr id="4" name="Date Placeholder 3">
            <a:extLst>
              <a:ext uri="{FF2B5EF4-FFF2-40B4-BE49-F238E27FC236}">
                <a16:creationId xmlns:a16="http://schemas.microsoft.com/office/drawing/2014/main" id="{4E4D6991-B2AF-2248-9FD9-84F578AA0C18}"/>
              </a:ext>
            </a:extLst>
          </p:cNvPr>
          <p:cNvSpPr>
            <a:spLocks noGrp="1"/>
          </p:cNvSpPr>
          <p:nvPr>
            <p:ph type="dt" sz="half" idx="11"/>
          </p:nvPr>
        </p:nvSpPr>
        <p:spPr/>
        <p:txBody>
          <a:bodyPr/>
          <a:lstStyle/>
          <a:p>
            <a:fld id="{B8246814-1D7F-482E-8907-7422CBC7CDCD}" type="datetimeFigureOut">
              <a:rPr lang="en-GB" smtClean="0"/>
              <a:t>20/01/2023</a:t>
            </a:fld>
            <a:endParaRPr lang="en-GB"/>
          </a:p>
        </p:txBody>
      </p:sp>
      <p:sp>
        <p:nvSpPr>
          <p:cNvPr id="5" name="Slide Number Placeholder 4">
            <a:extLst>
              <a:ext uri="{FF2B5EF4-FFF2-40B4-BE49-F238E27FC236}">
                <a16:creationId xmlns:a16="http://schemas.microsoft.com/office/drawing/2014/main" id="{2895DFDD-2D2F-DB4A-A855-5699F3A832B2}"/>
              </a:ext>
            </a:extLst>
          </p:cNvPr>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36877946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2"/>
            <a:ext cx="9144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04863" y="2951396"/>
            <a:ext cx="7526337" cy="1468800"/>
          </a:xfrm>
        </p:spPr>
        <p:txBody>
          <a:bodyPr anchor="b"/>
          <a:lstStyle>
            <a:lvl1pPr algn="r">
              <a:defRPr sz="4800" b="1" cap="none"/>
            </a:lvl1pPr>
          </a:lstStyle>
          <a:p>
            <a:r>
              <a:rPr lang="en-GB"/>
              <a:t>Click to edit Master title style</a:t>
            </a:r>
            <a:endParaRPr lang="en-US"/>
          </a:p>
        </p:txBody>
      </p:sp>
      <p:sp>
        <p:nvSpPr>
          <p:cNvPr id="3" name="Text Placeholder 2"/>
          <p:cNvSpPr>
            <a:spLocks noGrp="1"/>
          </p:cNvSpPr>
          <p:nvPr>
            <p:ph type="body" idx="1"/>
          </p:nvPr>
        </p:nvSpPr>
        <p:spPr>
          <a:xfrm>
            <a:off x="804863" y="5281202"/>
            <a:ext cx="7526337"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8246814-1D7F-482E-8907-7422CBC7CDCD}" type="datetimeFigureOut">
              <a:rPr lang="en-GB" smtClean="0"/>
              <a:t>20/01/2023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179813401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9144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08831" y="1449146"/>
            <a:ext cx="7526338" cy="2971051"/>
          </a:xfrm>
        </p:spPr>
        <p:txBody>
          <a:bodyPr/>
          <a:lstStyle>
            <a:lvl1pPr>
              <a:defRPr sz="5400"/>
            </a:lvl1pPr>
          </a:lstStyle>
          <a:p>
            <a:r>
              <a:rPr lang="en-GB"/>
              <a:t>Click to edit Master title style</a:t>
            </a:r>
            <a:endParaRPr lang="en-US"/>
          </a:p>
        </p:txBody>
      </p:sp>
      <p:sp>
        <p:nvSpPr>
          <p:cNvPr id="3" name="Subtitle 2"/>
          <p:cNvSpPr>
            <a:spLocks noGrp="1"/>
          </p:cNvSpPr>
          <p:nvPr>
            <p:ph type="subTitle" idx="1"/>
          </p:nvPr>
        </p:nvSpPr>
        <p:spPr>
          <a:xfrm>
            <a:off x="808831" y="5280847"/>
            <a:ext cx="7526338"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a:p>
        </p:txBody>
      </p:sp>
      <p:sp>
        <p:nvSpPr>
          <p:cNvPr id="4" name="Date Placeholder 3"/>
          <p:cNvSpPr>
            <a:spLocks noGrp="1"/>
          </p:cNvSpPr>
          <p:nvPr>
            <p:ph type="dt" sz="half" idx="10"/>
          </p:nvPr>
        </p:nvSpPr>
        <p:spPr/>
        <p:txBody>
          <a:bodyPr/>
          <a:lstStyle/>
          <a:p>
            <a:fld id="{B8246814-1D7F-482E-8907-7422CBC7CDCD}" type="datetimeFigureOut">
              <a:rPr lang="en-GB" smtClean="0"/>
              <a:t>20/01/2023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279981140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idx="1"/>
          </p:nvPr>
        </p:nvSpPr>
        <p:spPr>
          <a:xfrm>
            <a:off x="809997" y="2222287"/>
            <a:ext cx="7524003" cy="363651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B8246814-1D7F-482E-8907-7422CBC7CDCD}" type="datetimeFigureOut">
              <a:rPr lang="en-GB" smtClean="0"/>
              <a:t>20/01/2023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210745802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0"/>
            <a:ext cx="9144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04863" y="2951396"/>
            <a:ext cx="7526337" cy="1468800"/>
          </a:xfrm>
        </p:spPr>
        <p:txBody>
          <a:bodyPr anchor="b"/>
          <a:lstStyle>
            <a:lvl1pPr algn="r">
              <a:defRPr sz="4800" b="1" cap="none"/>
            </a:lvl1pPr>
          </a:lstStyle>
          <a:p>
            <a:r>
              <a:rPr lang="en-GB"/>
              <a:t>Click to edit Master title style</a:t>
            </a:r>
            <a:endParaRPr lang="en-US"/>
          </a:p>
        </p:txBody>
      </p:sp>
      <p:sp>
        <p:nvSpPr>
          <p:cNvPr id="3" name="Text Placeholder 2"/>
          <p:cNvSpPr>
            <a:spLocks noGrp="1"/>
          </p:cNvSpPr>
          <p:nvPr>
            <p:ph type="body" idx="1"/>
          </p:nvPr>
        </p:nvSpPr>
        <p:spPr>
          <a:xfrm>
            <a:off x="804863" y="5281200"/>
            <a:ext cx="7526337"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8246814-1D7F-482E-8907-7422CBC7CDCD}" type="datetimeFigureOut">
              <a:rPr lang="en-GB" smtClean="0"/>
              <a:t>20/01/2023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367059878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sz="half" idx="1"/>
          </p:nvPr>
        </p:nvSpPr>
        <p:spPr>
          <a:xfrm>
            <a:off x="809996" y="2222287"/>
            <a:ext cx="3670723" cy="3638763"/>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4663280" y="2222287"/>
            <a:ext cx="3670720" cy="3638763"/>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p:txBody>
          <a:bodyPr/>
          <a:lstStyle/>
          <a:p>
            <a:fld id="{B8246814-1D7F-482E-8907-7422CBC7CDCD}" type="datetimeFigureOut">
              <a:rPr lang="en-GB" smtClean="0"/>
              <a:t>20/01/2023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1991323549"/>
      </p:ext>
    </p:extLst>
  </p:cSld>
  <p:clrMapOvr>
    <a:masterClrMapping/>
  </p:clrMapOvr>
  <p:extLst>
    <p:ext uri="{DCECCB84-F9BA-43D5-87BE-67443E8EF086}">
      <p15:sldGuideLst xmlns:p15="http://schemas.microsoft.com/office/powerpoint/2012/main"/>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GB"/>
              <a:t>Click to edit Master title style</a:t>
            </a:r>
            <a:endParaRPr lang="en-US"/>
          </a:p>
        </p:txBody>
      </p:sp>
      <p:sp>
        <p:nvSpPr>
          <p:cNvPr id="3" name="Text Placeholder 2"/>
          <p:cNvSpPr>
            <a:spLocks noGrp="1"/>
          </p:cNvSpPr>
          <p:nvPr>
            <p:ph type="body" idx="1"/>
          </p:nvPr>
        </p:nvSpPr>
        <p:spPr>
          <a:xfrm>
            <a:off x="809996" y="2174875"/>
            <a:ext cx="367072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809996" y="2751137"/>
            <a:ext cx="3687391" cy="3109913"/>
          </a:xfrm>
        </p:spPr>
        <p:txBody>
          <a:bodyPr anchor="t">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4663280" y="2174875"/>
            <a:ext cx="3670720"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4663280" y="2751137"/>
            <a:ext cx="3670720" cy="3109913"/>
          </a:xfrm>
        </p:spPr>
        <p:txBody>
          <a:bodyPr anchor="t">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p:txBody>
          <a:bodyPr/>
          <a:lstStyle/>
          <a:p>
            <a:fld id="{B8246814-1D7F-482E-8907-7422CBC7CDCD}" type="datetimeFigureOut">
              <a:rPr lang="en-GB" smtClean="0"/>
              <a:t>20/01/2023</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89017329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GB"/>
              <a:t>Click to edit Master title style</a:t>
            </a:r>
            <a:endParaRPr lang="en-US"/>
          </a:p>
        </p:txBody>
      </p:sp>
      <p:sp>
        <p:nvSpPr>
          <p:cNvPr id="3" name="Date Placeholder 2"/>
          <p:cNvSpPr>
            <a:spLocks noGrp="1"/>
          </p:cNvSpPr>
          <p:nvPr>
            <p:ph type="dt" sz="half" idx="10"/>
          </p:nvPr>
        </p:nvSpPr>
        <p:spPr/>
        <p:txBody>
          <a:bodyPr/>
          <a:lstStyle/>
          <a:p>
            <a:fld id="{B8246814-1D7F-482E-8907-7422CBC7CDCD}" type="datetimeFigureOut">
              <a:rPr lang="en-GB" smtClean="0"/>
              <a:t>20/01/2023</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243265214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8246814-1D7F-482E-8907-7422CBC7CDCD}" type="datetimeFigureOut">
              <a:rPr lang="en-GB" smtClean="0"/>
              <a:t>20/01/2023</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191568202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804863" y="446086"/>
            <a:ext cx="2660650"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04863" y="446088"/>
            <a:ext cx="2660650" cy="1618396"/>
          </a:xfrm>
        </p:spPr>
        <p:txBody>
          <a:bodyPr anchor="b"/>
          <a:lstStyle>
            <a:lvl1pPr algn="l">
              <a:defRPr sz="2000" b="1"/>
            </a:lvl1pPr>
          </a:lstStyle>
          <a:p>
            <a:r>
              <a:rPr lang="en-GB"/>
              <a:t>Click to edit Master title style</a:t>
            </a:r>
            <a:endParaRPr lang="en-US"/>
          </a:p>
        </p:txBody>
      </p:sp>
      <p:sp>
        <p:nvSpPr>
          <p:cNvPr id="3" name="Content Placeholder 2"/>
          <p:cNvSpPr>
            <a:spLocks noGrp="1"/>
          </p:cNvSpPr>
          <p:nvPr>
            <p:ph idx="1"/>
          </p:nvPr>
        </p:nvSpPr>
        <p:spPr>
          <a:xfrm>
            <a:off x="3641724" y="446087"/>
            <a:ext cx="4689475" cy="5414963"/>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804863" y="2260737"/>
            <a:ext cx="2660650"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8246814-1D7F-482E-8907-7422CBC7CDCD}" type="datetimeFigureOut">
              <a:rPr lang="en-GB" smtClean="0"/>
              <a:t>20/01/2023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3039733797"/>
      </p:ext>
    </p:extLst>
  </p:cSld>
  <p:clrMapOvr>
    <a:masterClrMapping/>
  </p:clrMapOvr>
  <p:extLst>
    <p:ext uri="{DCECCB84-F9BA-43D5-87BE-67443E8EF086}">
      <p15:sldGuideLst xmlns:p15="http://schemas.microsoft.com/office/powerpoint/2012/main"/>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09996" y="727521"/>
            <a:ext cx="3501548" cy="1617163"/>
          </a:xfrm>
        </p:spPr>
        <p:txBody>
          <a:bodyPr anchor="b">
            <a:normAutofit/>
          </a:bodyPr>
          <a:lstStyle>
            <a:lvl1pPr algn="l">
              <a:defRPr sz="2400" b="0"/>
            </a:lvl1pPr>
          </a:lstStyle>
          <a:p>
            <a:r>
              <a:rPr lang="en-GB"/>
              <a:t>Click to edit Master title style</a:t>
            </a:r>
            <a:endParaRPr lang="en-US"/>
          </a:p>
        </p:txBody>
      </p:sp>
      <p:sp>
        <p:nvSpPr>
          <p:cNvPr id="9" name="Picture Placeholder 11"/>
          <p:cNvSpPr>
            <a:spLocks noGrp="1" noChangeAspect="1"/>
          </p:cNvSpPr>
          <p:nvPr>
            <p:ph type="pic" sz="quarter" idx="13"/>
          </p:nvPr>
        </p:nvSpPr>
        <p:spPr bwMode="auto">
          <a:xfrm>
            <a:off x="4573588" y="0"/>
            <a:ext cx="4570412"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GB"/>
              <a:t>Click icon to add picture</a:t>
            </a:r>
            <a:endParaRPr lang="en-US"/>
          </a:p>
        </p:txBody>
      </p:sp>
      <p:sp>
        <p:nvSpPr>
          <p:cNvPr id="4" name="Text Placeholder 3"/>
          <p:cNvSpPr>
            <a:spLocks noGrp="1"/>
          </p:cNvSpPr>
          <p:nvPr>
            <p:ph type="body" sz="half" idx="2"/>
          </p:nvPr>
        </p:nvSpPr>
        <p:spPr>
          <a:xfrm>
            <a:off x="809996" y="2344684"/>
            <a:ext cx="350154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a:xfrm>
            <a:off x="2914357" y="6041361"/>
            <a:ext cx="732659" cy="365125"/>
          </a:xfrm>
        </p:spPr>
        <p:txBody>
          <a:bodyPr/>
          <a:lstStyle/>
          <a:p>
            <a:fld id="{B8246814-1D7F-482E-8907-7422CBC7CDCD}" type="datetimeFigureOut">
              <a:rPr lang="en-GB" smtClean="0"/>
              <a:t>20/01/2023</a:t>
            </a:fld>
            <a:endParaRPr lang="en-GB"/>
          </a:p>
        </p:txBody>
      </p:sp>
      <p:sp>
        <p:nvSpPr>
          <p:cNvPr id="6" name="Footer Placeholder 5"/>
          <p:cNvSpPr>
            <a:spLocks noGrp="1"/>
          </p:cNvSpPr>
          <p:nvPr>
            <p:ph type="ftr" sz="quarter" idx="11"/>
          </p:nvPr>
        </p:nvSpPr>
        <p:spPr>
          <a:xfrm>
            <a:off x="442797" y="6041361"/>
            <a:ext cx="2471560" cy="365125"/>
          </a:xfrm>
        </p:spPr>
        <p:txBody>
          <a:bodyPr/>
          <a:lstStyle/>
          <a:p>
            <a:endParaRPr lang="en-GB"/>
          </a:p>
        </p:txBody>
      </p:sp>
      <p:sp>
        <p:nvSpPr>
          <p:cNvPr id="7" name="Slide Number Placeholder 6"/>
          <p:cNvSpPr>
            <a:spLocks noGrp="1"/>
          </p:cNvSpPr>
          <p:nvPr>
            <p:ph type="sldNum" sz="quarter" idx="12"/>
          </p:nvPr>
        </p:nvSpPr>
        <p:spPr>
          <a:xfrm>
            <a:off x="3647017" y="5915887"/>
            <a:ext cx="796616" cy="490599"/>
          </a:xfrm>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1803687090"/>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04863" y="4800600"/>
            <a:ext cx="7526337" cy="566738"/>
          </a:xfrm>
        </p:spPr>
        <p:txBody>
          <a:bodyPr anchor="b">
            <a:normAutofit/>
          </a:bodyPr>
          <a:lstStyle>
            <a:lvl1pPr algn="l">
              <a:defRPr sz="2400" b="0"/>
            </a:lvl1pPr>
          </a:lstStyle>
          <a:p>
            <a:r>
              <a:rPr lang="en-GB"/>
              <a:t>Click to edit Master title style</a:t>
            </a:r>
            <a:endParaRPr lang="en-US"/>
          </a:p>
        </p:txBody>
      </p:sp>
      <p:sp>
        <p:nvSpPr>
          <p:cNvPr id="15" name="Picture Placeholder 14"/>
          <p:cNvSpPr>
            <a:spLocks noGrp="1" noChangeAspect="1"/>
          </p:cNvSpPr>
          <p:nvPr>
            <p:ph type="pic" sz="quarter" idx="13"/>
          </p:nvPr>
        </p:nvSpPr>
        <p:spPr bwMode="auto">
          <a:xfrm>
            <a:off x="0" y="0"/>
            <a:ext cx="9144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GB"/>
              <a:t>Click icon to add picture</a:t>
            </a:r>
            <a:endParaRPr lang="en-US"/>
          </a:p>
        </p:txBody>
      </p:sp>
      <p:sp>
        <p:nvSpPr>
          <p:cNvPr id="4" name="Text Placeholder 3"/>
          <p:cNvSpPr>
            <a:spLocks noGrp="1"/>
          </p:cNvSpPr>
          <p:nvPr>
            <p:ph type="body" sz="half" idx="2"/>
          </p:nvPr>
        </p:nvSpPr>
        <p:spPr>
          <a:xfrm>
            <a:off x="804863" y="5367338"/>
            <a:ext cx="7526337"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8246814-1D7F-482E-8907-7422CBC7CDCD}" type="datetimeFigureOut">
              <a:rPr lang="en-GB" smtClean="0"/>
              <a:t>20/01/2023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23349763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sz="half" idx="1"/>
          </p:nvPr>
        </p:nvSpPr>
        <p:spPr>
          <a:xfrm>
            <a:off x="809997" y="2222289"/>
            <a:ext cx="3670723" cy="3638763"/>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4663281" y="2222289"/>
            <a:ext cx="3670720" cy="3638763"/>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p:txBody>
          <a:bodyPr/>
          <a:lstStyle/>
          <a:p>
            <a:fld id="{B8246814-1D7F-482E-8907-7422CBC7CDCD}" type="datetimeFigureOut">
              <a:rPr lang="en-GB" smtClean="0"/>
              <a:t>20/01/2023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3401463746"/>
      </p:ext>
    </p:extLst>
  </p:cSld>
  <p:clrMapOvr>
    <a:masterClrMapping/>
  </p:clrMapOvr>
  <p:extLst>
    <p:ext uri="{DCECCB84-F9BA-43D5-87BE-67443E8EF086}">
      <p15:sldGuideLst xmlns:p15="http://schemas.microsoft.com/office/powerpoint/2012/main"/>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Quote with Caption">
    <p:bg>
      <p:bgPr>
        <a:solidFill>
          <a:schemeClr val="tx1"/>
        </a:solidFill>
        <a:effectLst/>
      </p:bgPr>
    </p:bg>
    <p:spTree>
      <p:nvGrpSpPr>
        <p:cNvPr id="1" name=""/>
        <p:cNvGrpSpPr/>
        <p:nvPr/>
      </p:nvGrpSpPr>
      <p:grpSpPr>
        <a:xfrm>
          <a:off x="0" y="0"/>
          <a:ext cx="0" cy="0"/>
          <a:chOff x="0" y="0"/>
          <a:chExt cx="0" cy="0"/>
        </a:xfrm>
      </p:grpSpPr>
      <p:sp>
        <p:nvSpPr>
          <p:cNvPr id="8" name="Freeform 6"/>
          <p:cNvSpPr>
            <a:spLocks noChangeAspect="1"/>
          </p:cNvSpPr>
          <p:nvPr/>
        </p:nvSpPr>
        <p:spPr bwMode="auto">
          <a:xfrm>
            <a:off x="485107" y="1338479"/>
            <a:ext cx="33023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649573" y="1495525"/>
            <a:ext cx="2957227" cy="2645912"/>
          </a:xfrm>
        </p:spPr>
        <p:txBody>
          <a:bodyPr anchor="b"/>
          <a:lstStyle>
            <a:lvl1pPr algn="l">
              <a:defRPr sz="4200" b="1" cap="none"/>
            </a:lvl1pPr>
          </a:lstStyle>
          <a:p>
            <a:r>
              <a:rPr lang="en-GB"/>
              <a:t>Click to edit Master title style</a:t>
            </a:r>
            <a:endParaRPr lang="en-US"/>
          </a:p>
        </p:txBody>
      </p:sp>
      <p:sp>
        <p:nvSpPr>
          <p:cNvPr id="3" name="Text Placeholder 2"/>
          <p:cNvSpPr>
            <a:spLocks noGrp="1"/>
          </p:cNvSpPr>
          <p:nvPr>
            <p:ph type="body" idx="1"/>
          </p:nvPr>
        </p:nvSpPr>
        <p:spPr>
          <a:xfrm>
            <a:off x="651226" y="4700702"/>
            <a:ext cx="3093891" cy="1344498"/>
          </a:xfrm>
        </p:spPr>
        <p:txBody>
          <a:bodyPr anchor="t">
            <a:noAutofit/>
          </a:bodyPr>
          <a:lstStyle>
            <a:lvl1pPr marL="0" indent="0" algn="l">
              <a:buNone/>
              <a:defRPr sz="2000">
                <a:solidFill>
                  <a:srgbClr val="7030A0"/>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Tree>
    <p:extLst>
      <p:ext uri="{BB962C8B-B14F-4D97-AF65-F5344CB8AC3E}">
        <p14:creationId xmlns:p14="http://schemas.microsoft.com/office/powerpoint/2010/main" val="3132319316"/>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855663" y="2286585"/>
            <a:ext cx="3671336"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017816" y="2435956"/>
            <a:ext cx="3286891" cy="2007789"/>
          </a:xfrm>
        </p:spPr>
        <p:txBody>
          <a:bodyPr/>
          <a:lstStyle>
            <a:lvl1pPr>
              <a:defRPr sz="3200"/>
            </a:lvl1pPr>
          </a:lstStyle>
          <a:p>
            <a:r>
              <a:rPr lang="en-GB"/>
              <a:t>Click to edit Master title style</a:t>
            </a:r>
            <a:endParaRPr lang="en-US"/>
          </a:p>
        </p:txBody>
      </p:sp>
      <p:sp>
        <p:nvSpPr>
          <p:cNvPr id="6" name="Text Placeholder 5"/>
          <p:cNvSpPr>
            <a:spLocks noGrp="1"/>
          </p:cNvSpPr>
          <p:nvPr>
            <p:ph type="body" sz="quarter" idx="16"/>
          </p:nvPr>
        </p:nvSpPr>
        <p:spPr>
          <a:xfrm>
            <a:off x="4616450" y="2286000"/>
            <a:ext cx="3671888" cy="2300288"/>
          </a:xfrm>
        </p:spPr>
        <p:txBody>
          <a:bodyPr anchor="t"/>
          <a:lstStyle>
            <a:lvl1pPr marL="0" indent="0">
              <a:buFontTx/>
              <a:buNone/>
              <a:defRPr/>
            </a:lvl1pPr>
          </a:lstStyle>
          <a:p>
            <a:pPr lvl="0"/>
            <a:r>
              <a:rPr lang="en-GB"/>
              <a:t>Click to edit Master text styles</a:t>
            </a:r>
          </a:p>
        </p:txBody>
      </p:sp>
      <p:sp>
        <p:nvSpPr>
          <p:cNvPr id="2" name="Date Placeholder 1"/>
          <p:cNvSpPr>
            <a:spLocks noGrp="1"/>
          </p:cNvSpPr>
          <p:nvPr>
            <p:ph type="dt" sz="half" idx="10"/>
          </p:nvPr>
        </p:nvSpPr>
        <p:spPr/>
        <p:txBody>
          <a:bodyPr/>
          <a:lstStyle/>
          <a:p>
            <a:fld id="{B8246814-1D7F-482E-8907-7422CBC7CDCD}" type="datetimeFigureOut">
              <a:rPr lang="en-GB" smtClean="0"/>
              <a:t>20/01/2023</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3901765855"/>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GB"/>
              <a:t>Click to edit Master title style</a:t>
            </a:r>
            <a:endParaRPr lang="en-US"/>
          </a:p>
        </p:txBody>
      </p:sp>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B8246814-1D7F-482E-8907-7422CBC7CDCD}" type="datetimeFigureOut">
              <a:rPr lang="en-GB" smtClean="0"/>
              <a:t>20/01/2023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1259068289"/>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5752238" y="446089"/>
            <a:ext cx="3391762"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9" name="AutoShape 4"/>
          <p:cNvSpPr>
            <a:spLocks noChangeAspect="1" noChangeArrowheads="1" noTextEdit="1"/>
          </p:cNvSpPr>
          <p:nvPr/>
        </p:nvSpPr>
        <p:spPr bwMode="auto">
          <a:xfrm>
            <a:off x="5233988" y="0"/>
            <a:ext cx="3910012" cy="5867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p>
      <p:sp>
        <p:nvSpPr>
          <p:cNvPr id="2" name="Vertical Title 1"/>
          <p:cNvSpPr>
            <a:spLocks noGrp="1"/>
          </p:cNvSpPr>
          <p:nvPr>
            <p:ph type="title" orient="vert"/>
          </p:nvPr>
        </p:nvSpPr>
        <p:spPr>
          <a:xfrm>
            <a:off x="6137655" y="586171"/>
            <a:ext cx="1701800" cy="5134798"/>
          </a:xfr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804862" y="446089"/>
            <a:ext cx="4947376" cy="5414962"/>
          </a:xfr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B8246814-1D7F-482E-8907-7422CBC7CDCD}" type="datetimeFigureOut">
              <a:rPr lang="en-GB" smtClean="0"/>
              <a:t>20/01/2023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322985813"/>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9144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08831" y="1449146"/>
            <a:ext cx="7526338" cy="2971051"/>
          </a:xfrm>
        </p:spPr>
        <p:txBody>
          <a:bodyPr/>
          <a:lstStyle>
            <a:lvl1pPr>
              <a:defRPr sz="5400"/>
            </a:lvl1pPr>
          </a:lstStyle>
          <a:p>
            <a:r>
              <a:rPr lang="en-GB"/>
              <a:t>Click to edit Master title style</a:t>
            </a:r>
            <a:endParaRPr lang="en-US"/>
          </a:p>
        </p:txBody>
      </p:sp>
      <p:sp>
        <p:nvSpPr>
          <p:cNvPr id="3" name="Subtitle 2"/>
          <p:cNvSpPr>
            <a:spLocks noGrp="1"/>
          </p:cNvSpPr>
          <p:nvPr>
            <p:ph type="subTitle" idx="1"/>
          </p:nvPr>
        </p:nvSpPr>
        <p:spPr>
          <a:xfrm>
            <a:off x="808831" y="5280847"/>
            <a:ext cx="7526338"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a:p>
        </p:txBody>
      </p:sp>
      <p:sp>
        <p:nvSpPr>
          <p:cNvPr id="4" name="Date Placeholder 3"/>
          <p:cNvSpPr>
            <a:spLocks noGrp="1"/>
          </p:cNvSpPr>
          <p:nvPr>
            <p:ph type="dt" sz="half" idx="10"/>
          </p:nvPr>
        </p:nvSpPr>
        <p:spPr/>
        <p:txBody>
          <a:bodyPr/>
          <a:lstStyle/>
          <a:p>
            <a:fld id="{B8246814-1D7F-482E-8907-7422CBC7CDCD}" type="datetimeFigureOut">
              <a:rPr lang="en-GB" smtClean="0"/>
              <a:t>20/01/2023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2846430926"/>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idx="1"/>
          </p:nvPr>
        </p:nvSpPr>
        <p:spPr>
          <a:xfrm>
            <a:off x="809997" y="2222287"/>
            <a:ext cx="7524003" cy="363651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B8246814-1D7F-482E-8907-7422CBC7CDCD}" type="datetimeFigureOut">
              <a:rPr lang="en-GB" smtClean="0"/>
              <a:t>20/01/2023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1729168755"/>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0"/>
            <a:ext cx="9144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04863" y="2951396"/>
            <a:ext cx="7526337" cy="1468800"/>
          </a:xfrm>
        </p:spPr>
        <p:txBody>
          <a:bodyPr anchor="b"/>
          <a:lstStyle>
            <a:lvl1pPr algn="r">
              <a:defRPr sz="4800" b="1" cap="none"/>
            </a:lvl1pPr>
          </a:lstStyle>
          <a:p>
            <a:r>
              <a:rPr lang="en-GB"/>
              <a:t>Click to edit Master title style</a:t>
            </a:r>
            <a:endParaRPr lang="en-US"/>
          </a:p>
        </p:txBody>
      </p:sp>
      <p:sp>
        <p:nvSpPr>
          <p:cNvPr id="3" name="Text Placeholder 2"/>
          <p:cNvSpPr>
            <a:spLocks noGrp="1"/>
          </p:cNvSpPr>
          <p:nvPr>
            <p:ph type="body" idx="1"/>
          </p:nvPr>
        </p:nvSpPr>
        <p:spPr>
          <a:xfrm>
            <a:off x="804863" y="5281200"/>
            <a:ext cx="7526337"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8246814-1D7F-482E-8907-7422CBC7CDCD}" type="datetimeFigureOut">
              <a:rPr lang="en-GB" smtClean="0"/>
              <a:t>20/01/2023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494444891"/>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sz="half" idx="1"/>
          </p:nvPr>
        </p:nvSpPr>
        <p:spPr>
          <a:xfrm>
            <a:off x="809996" y="2222287"/>
            <a:ext cx="3670723" cy="3638763"/>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4663280" y="2222287"/>
            <a:ext cx="3670720" cy="3638763"/>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p:txBody>
          <a:bodyPr/>
          <a:lstStyle/>
          <a:p>
            <a:fld id="{B8246814-1D7F-482E-8907-7422CBC7CDCD}" type="datetimeFigureOut">
              <a:rPr lang="en-GB" smtClean="0"/>
              <a:t>20/01/2023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122229886"/>
      </p:ext>
    </p:extLst>
  </p:cSld>
  <p:clrMapOvr>
    <a:masterClrMapping/>
  </p:clrMapOvr>
  <p:extLst>
    <p:ext uri="{DCECCB84-F9BA-43D5-87BE-67443E8EF086}">
      <p15:sldGuideLst xmlns:p15="http://schemas.microsoft.com/office/powerpoint/2012/main"/>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GB"/>
              <a:t>Click to edit Master title style</a:t>
            </a:r>
            <a:endParaRPr lang="en-US"/>
          </a:p>
        </p:txBody>
      </p:sp>
      <p:sp>
        <p:nvSpPr>
          <p:cNvPr id="3" name="Text Placeholder 2"/>
          <p:cNvSpPr>
            <a:spLocks noGrp="1"/>
          </p:cNvSpPr>
          <p:nvPr>
            <p:ph type="body" idx="1"/>
          </p:nvPr>
        </p:nvSpPr>
        <p:spPr>
          <a:xfrm>
            <a:off x="809996" y="2174875"/>
            <a:ext cx="367072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809996" y="2751137"/>
            <a:ext cx="3687391" cy="3109913"/>
          </a:xfrm>
        </p:spPr>
        <p:txBody>
          <a:bodyPr anchor="t">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4663280" y="2174875"/>
            <a:ext cx="3670720"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4663280" y="2751137"/>
            <a:ext cx="3670720" cy="3109913"/>
          </a:xfrm>
        </p:spPr>
        <p:txBody>
          <a:bodyPr anchor="t">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p:txBody>
          <a:bodyPr/>
          <a:lstStyle/>
          <a:p>
            <a:fld id="{B8246814-1D7F-482E-8907-7422CBC7CDCD}" type="datetimeFigureOut">
              <a:rPr lang="en-GB" smtClean="0"/>
              <a:t>20/01/2023</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2209159634"/>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GB"/>
              <a:t>Click to edit Master title style</a:t>
            </a:r>
            <a:endParaRPr lang="en-US"/>
          </a:p>
        </p:txBody>
      </p:sp>
      <p:sp>
        <p:nvSpPr>
          <p:cNvPr id="3" name="Date Placeholder 2"/>
          <p:cNvSpPr>
            <a:spLocks noGrp="1"/>
          </p:cNvSpPr>
          <p:nvPr>
            <p:ph type="dt" sz="half" idx="10"/>
          </p:nvPr>
        </p:nvSpPr>
        <p:spPr/>
        <p:txBody>
          <a:bodyPr/>
          <a:lstStyle/>
          <a:p>
            <a:fld id="{B8246814-1D7F-482E-8907-7422CBC7CDCD}" type="datetimeFigureOut">
              <a:rPr lang="en-GB" smtClean="0"/>
              <a:t>20/01/2023</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27434668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GB"/>
              <a:t>Click to edit Master title style</a:t>
            </a:r>
            <a:endParaRPr lang="en-US"/>
          </a:p>
        </p:txBody>
      </p:sp>
      <p:sp>
        <p:nvSpPr>
          <p:cNvPr id="3" name="Text Placeholder 2"/>
          <p:cNvSpPr>
            <a:spLocks noGrp="1"/>
          </p:cNvSpPr>
          <p:nvPr>
            <p:ph type="body" idx="1"/>
          </p:nvPr>
        </p:nvSpPr>
        <p:spPr>
          <a:xfrm>
            <a:off x="809997" y="2174875"/>
            <a:ext cx="367072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809997" y="2751139"/>
            <a:ext cx="3687391" cy="3109913"/>
          </a:xfrm>
        </p:spPr>
        <p:txBody>
          <a:bodyPr anchor="t">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4663281" y="2174875"/>
            <a:ext cx="3670720"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4663281" y="2751139"/>
            <a:ext cx="3670720" cy="3109913"/>
          </a:xfrm>
        </p:spPr>
        <p:txBody>
          <a:bodyPr anchor="t">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p:txBody>
          <a:bodyPr/>
          <a:lstStyle/>
          <a:p>
            <a:fld id="{B8246814-1D7F-482E-8907-7422CBC7CDCD}" type="datetimeFigureOut">
              <a:rPr lang="en-GB" smtClean="0"/>
              <a:t>20/01/2023</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1548898072"/>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8246814-1D7F-482E-8907-7422CBC7CDCD}" type="datetimeFigureOut">
              <a:rPr lang="en-GB" smtClean="0"/>
              <a:t>20/01/2023</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2433989926"/>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804863" y="446086"/>
            <a:ext cx="2660650"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04863" y="446088"/>
            <a:ext cx="2660650" cy="1618396"/>
          </a:xfrm>
        </p:spPr>
        <p:txBody>
          <a:bodyPr anchor="b"/>
          <a:lstStyle>
            <a:lvl1pPr algn="l">
              <a:defRPr sz="2000" b="1"/>
            </a:lvl1pPr>
          </a:lstStyle>
          <a:p>
            <a:r>
              <a:rPr lang="en-GB"/>
              <a:t>Click to edit Master title style</a:t>
            </a:r>
            <a:endParaRPr lang="en-US"/>
          </a:p>
        </p:txBody>
      </p:sp>
      <p:sp>
        <p:nvSpPr>
          <p:cNvPr id="3" name="Content Placeholder 2"/>
          <p:cNvSpPr>
            <a:spLocks noGrp="1"/>
          </p:cNvSpPr>
          <p:nvPr>
            <p:ph idx="1"/>
          </p:nvPr>
        </p:nvSpPr>
        <p:spPr>
          <a:xfrm>
            <a:off x="3641724" y="446087"/>
            <a:ext cx="4689475" cy="5414963"/>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804863" y="2260737"/>
            <a:ext cx="2660650"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8246814-1D7F-482E-8907-7422CBC7CDCD}" type="datetimeFigureOut">
              <a:rPr lang="en-GB" smtClean="0"/>
              <a:t>20/01/2023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1012014026"/>
      </p:ext>
    </p:extLst>
  </p:cSld>
  <p:clrMapOvr>
    <a:masterClrMapping/>
  </p:clrMapOvr>
  <p:extLst>
    <p:ext uri="{DCECCB84-F9BA-43D5-87BE-67443E8EF086}">
      <p15:sldGuideLst xmlns:p15="http://schemas.microsoft.com/office/powerpoint/2012/main"/>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09996" y="727521"/>
            <a:ext cx="3501548" cy="1617163"/>
          </a:xfrm>
        </p:spPr>
        <p:txBody>
          <a:bodyPr anchor="b">
            <a:normAutofit/>
          </a:bodyPr>
          <a:lstStyle>
            <a:lvl1pPr algn="l">
              <a:defRPr sz="2400" b="0"/>
            </a:lvl1pPr>
          </a:lstStyle>
          <a:p>
            <a:r>
              <a:rPr lang="en-GB"/>
              <a:t>Click to edit Master title style</a:t>
            </a:r>
            <a:endParaRPr lang="en-US"/>
          </a:p>
        </p:txBody>
      </p:sp>
      <p:sp>
        <p:nvSpPr>
          <p:cNvPr id="9" name="Picture Placeholder 11"/>
          <p:cNvSpPr>
            <a:spLocks noGrp="1" noChangeAspect="1"/>
          </p:cNvSpPr>
          <p:nvPr>
            <p:ph type="pic" sz="quarter" idx="13"/>
          </p:nvPr>
        </p:nvSpPr>
        <p:spPr bwMode="auto">
          <a:xfrm>
            <a:off x="4573588" y="0"/>
            <a:ext cx="4570412"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GB"/>
              <a:t>Click icon to add picture</a:t>
            </a:r>
            <a:endParaRPr lang="en-US"/>
          </a:p>
        </p:txBody>
      </p:sp>
      <p:sp>
        <p:nvSpPr>
          <p:cNvPr id="4" name="Text Placeholder 3"/>
          <p:cNvSpPr>
            <a:spLocks noGrp="1"/>
          </p:cNvSpPr>
          <p:nvPr>
            <p:ph type="body" sz="half" idx="2"/>
          </p:nvPr>
        </p:nvSpPr>
        <p:spPr>
          <a:xfrm>
            <a:off x="809996" y="2344684"/>
            <a:ext cx="350154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a:xfrm>
            <a:off x="2914357" y="6041361"/>
            <a:ext cx="732659" cy="365125"/>
          </a:xfrm>
        </p:spPr>
        <p:txBody>
          <a:bodyPr/>
          <a:lstStyle/>
          <a:p>
            <a:fld id="{B8246814-1D7F-482E-8907-7422CBC7CDCD}" type="datetimeFigureOut">
              <a:rPr lang="en-GB" smtClean="0"/>
              <a:t>20/01/2023</a:t>
            </a:fld>
            <a:endParaRPr lang="en-GB"/>
          </a:p>
        </p:txBody>
      </p:sp>
      <p:sp>
        <p:nvSpPr>
          <p:cNvPr id="6" name="Footer Placeholder 5"/>
          <p:cNvSpPr>
            <a:spLocks noGrp="1"/>
          </p:cNvSpPr>
          <p:nvPr>
            <p:ph type="ftr" sz="quarter" idx="11"/>
          </p:nvPr>
        </p:nvSpPr>
        <p:spPr>
          <a:xfrm>
            <a:off x="442797" y="6041361"/>
            <a:ext cx="2471560" cy="365125"/>
          </a:xfrm>
        </p:spPr>
        <p:txBody>
          <a:bodyPr/>
          <a:lstStyle/>
          <a:p>
            <a:endParaRPr lang="en-GB"/>
          </a:p>
        </p:txBody>
      </p:sp>
      <p:sp>
        <p:nvSpPr>
          <p:cNvPr id="7" name="Slide Number Placeholder 6"/>
          <p:cNvSpPr>
            <a:spLocks noGrp="1"/>
          </p:cNvSpPr>
          <p:nvPr>
            <p:ph type="sldNum" sz="quarter" idx="12"/>
          </p:nvPr>
        </p:nvSpPr>
        <p:spPr>
          <a:xfrm>
            <a:off x="3647017" y="5915887"/>
            <a:ext cx="796616" cy="490599"/>
          </a:xfrm>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495271761"/>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04863" y="4800600"/>
            <a:ext cx="7526337" cy="566738"/>
          </a:xfrm>
        </p:spPr>
        <p:txBody>
          <a:bodyPr anchor="b">
            <a:normAutofit/>
          </a:bodyPr>
          <a:lstStyle>
            <a:lvl1pPr algn="l">
              <a:defRPr sz="2400" b="0"/>
            </a:lvl1pPr>
          </a:lstStyle>
          <a:p>
            <a:r>
              <a:rPr lang="en-GB"/>
              <a:t>Click to edit Master title style</a:t>
            </a:r>
            <a:endParaRPr lang="en-US"/>
          </a:p>
        </p:txBody>
      </p:sp>
      <p:sp>
        <p:nvSpPr>
          <p:cNvPr id="15" name="Picture Placeholder 14"/>
          <p:cNvSpPr>
            <a:spLocks noGrp="1" noChangeAspect="1"/>
          </p:cNvSpPr>
          <p:nvPr>
            <p:ph type="pic" sz="quarter" idx="13"/>
          </p:nvPr>
        </p:nvSpPr>
        <p:spPr bwMode="auto">
          <a:xfrm>
            <a:off x="0" y="0"/>
            <a:ext cx="9144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GB"/>
              <a:t>Click icon to add picture</a:t>
            </a:r>
            <a:endParaRPr lang="en-US"/>
          </a:p>
        </p:txBody>
      </p:sp>
      <p:sp>
        <p:nvSpPr>
          <p:cNvPr id="4" name="Text Placeholder 3"/>
          <p:cNvSpPr>
            <a:spLocks noGrp="1"/>
          </p:cNvSpPr>
          <p:nvPr>
            <p:ph type="body" sz="half" idx="2"/>
          </p:nvPr>
        </p:nvSpPr>
        <p:spPr>
          <a:xfrm>
            <a:off x="804863" y="5367338"/>
            <a:ext cx="7526337"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8246814-1D7F-482E-8907-7422CBC7CDCD}" type="datetimeFigureOut">
              <a:rPr lang="en-GB" smtClean="0"/>
              <a:t>20/01/2023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2919672985"/>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485107" y="1338479"/>
            <a:ext cx="4749312"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649573" y="1495525"/>
            <a:ext cx="4420380" cy="2645912"/>
          </a:xfrm>
        </p:spPr>
        <p:txBody>
          <a:bodyPr anchor="b"/>
          <a:lstStyle>
            <a:lvl1pPr algn="l">
              <a:defRPr sz="4200" b="1" cap="none"/>
            </a:lvl1pPr>
          </a:lstStyle>
          <a:p>
            <a:r>
              <a:rPr lang="en-GB"/>
              <a:t>Click to edit Master title style</a:t>
            </a:r>
            <a:endParaRPr lang="en-US"/>
          </a:p>
        </p:txBody>
      </p:sp>
      <p:sp>
        <p:nvSpPr>
          <p:cNvPr id="3" name="Text Placeholder 2"/>
          <p:cNvSpPr>
            <a:spLocks noGrp="1"/>
          </p:cNvSpPr>
          <p:nvPr>
            <p:ph type="body" idx="1"/>
          </p:nvPr>
        </p:nvSpPr>
        <p:spPr>
          <a:xfrm>
            <a:off x="651226" y="4700702"/>
            <a:ext cx="4418727"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9" name="Text Placeholder 5"/>
          <p:cNvSpPr>
            <a:spLocks noGrp="1"/>
          </p:cNvSpPr>
          <p:nvPr>
            <p:ph type="body" sz="quarter" idx="16"/>
          </p:nvPr>
        </p:nvSpPr>
        <p:spPr>
          <a:xfrm>
            <a:off x="5398884" y="1338479"/>
            <a:ext cx="3302316" cy="4075464"/>
          </a:xfrm>
        </p:spPr>
        <p:txBody>
          <a:bodyPr anchor="t"/>
          <a:lstStyle>
            <a:lvl1pPr marL="0" indent="0">
              <a:buFontTx/>
              <a:buNone/>
              <a:defRPr/>
            </a:lvl1pPr>
          </a:lstStyle>
          <a:p>
            <a:pPr lvl="0"/>
            <a:r>
              <a:rPr lang="en-GB"/>
              <a:t>Click to edit Master text styles</a:t>
            </a:r>
          </a:p>
        </p:txBody>
      </p:sp>
      <p:sp>
        <p:nvSpPr>
          <p:cNvPr id="4" name="Date Placeholder 3"/>
          <p:cNvSpPr>
            <a:spLocks noGrp="1"/>
          </p:cNvSpPr>
          <p:nvPr>
            <p:ph type="dt" sz="half" idx="10"/>
          </p:nvPr>
        </p:nvSpPr>
        <p:spPr/>
        <p:txBody>
          <a:bodyPr/>
          <a:lstStyle/>
          <a:p>
            <a:fld id="{B8246814-1D7F-482E-8907-7422CBC7CDCD}" type="datetimeFigureOut">
              <a:rPr lang="en-GB" smtClean="0"/>
              <a:t>20/01/2023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4226650894"/>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855663" y="2286585"/>
            <a:ext cx="3671336"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017816" y="2435956"/>
            <a:ext cx="3286891" cy="2007789"/>
          </a:xfrm>
        </p:spPr>
        <p:txBody>
          <a:bodyPr/>
          <a:lstStyle>
            <a:lvl1pPr>
              <a:defRPr sz="3200"/>
            </a:lvl1pPr>
          </a:lstStyle>
          <a:p>
            <a:r>
              <a:rPr lang="en-GB"/>
              <a:t>Click to edit Master title style</a:t>
            </a:r>
            <a:endParaRPr lang="en-US"/>
          </a:p>
        </p:txBody>
      </p:sp>
      <p:sp>
        <p:nvSpPr>
          <p:cNvPr id="6" name="Text Placeholder 5"/>
          <p:cNvSpPr>
            <a:spLocks noGrp="1"/>
          </p:cNvSpPr>
          <p:nvPr>
            <p:ph type="body" sz="quarter" idx="16"/>
          </p:nvPr>
        </p:nvSpPr>
        <p:spPr>
          <a:xfrm>
            <a:off x="4616450" y="2286000"/>
            <a:ext cx="3671888" cy="2300288"/>
          </a:xfrm>
        </p:spPr>
        <p:txBody>
          <a:bodyPr anchor="t"/>
          <a:lstStyle>
            <a:lvl1pPr marL="0" indent="0">
              <a:buFontTx/>
              <a:buNone/>
              <a:defRPr/>
            </a:lvl1pPr>
          </a:lstStyle>
          <a:p>
            <a:pPr lvl="0"/>
            <a:r>
              <a:rPr lang="en-GB"/>
              <a:t>Click to edit Master text styles</a:t>
            </a:r>
          </a:p>
        </p:txBody>
      </p:sp>
      <p:sp>
        <p:nvSpPr>
          <p:cNvPr id="2" name="Date Placeholder 1"/>
          <p:cNvSpPr>
            <a:spLocks noGrp="1"/>
          </p:cNvSpPr>
          <p:nvPr>
            <p:ph type="dt" sz="half" idx="10"/>
          </p:nvPr>
        </p:nvSpPr>
        <p:spPr/>
        <p:txBody>
          <a:bodyPr/>
          <a:lstStyle/>
          <a:p>
            <a:fld id="{B8246814-1D7F-482E-8907-7422CBC7CDCD}" type="datetimeFigureOut">
              <a:rPr lang="en-GB" smtClean="0"/>
              <a:t>20/01/2023</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830311698"/>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GB"/>
              <a:t>Click to edit Master title style</a:t>
            </a:r>
            <a:endParaRPr lang="en-US"/>
          </a:p>
        </p:txBody>
      </p:sp>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B8246814-1D7F-482E-8907-7422CBC7CDCD}" type="datetimeFigureOut">
              <a:rPr lang="en-GB" smtClean="0"/>
              <a:t>20/01/2023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2191650397"/>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5752238" y="446089"/>
            <a:ext cx="3391762"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9" name="AutoShape 4"/>
          <p:cNvSpPr>
            <a:spLocks noChangeAspect="1" noChangeArrowheads="1" noTextEdit="1"/>
          </p:cNvSpPr>
          <p:nvPr/>
        </p:nvSpPr>
        <p:spPr bwMode="auto">
          <a:xfrm>
            <a:off x="5233988" y="0"/>
            <a:ext cx="3910012" cy="5867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p>
      <p:sp>
        <p:nvSpPr>
          <p:cNvPr id="2" name="Vertical Title 1"/>
          <p:cNvSpPr>
            <a:spLocks noGrp="1"/>
          </p:cNvSpPr>
          <p:nvPr>
            <p:ph type="title" orient="vert"/>
          </p:nvPr>
        </p:nvSpPr>
        <p:spPr>
          <a:xfrm>
            <a:off x="6137655" y="586171"/>
            <a:ext cx="1701800" cy="5134798"/>
          </a:xfr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804862" y="446089"/>
            <a:ext cx="4947376" cy="5414962"/>
          </a:xfr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B8246814-1D7F-482E-8907-7422CBC7CDCD}" type="datetimeFigureOut">
              <a:rPr lang="en-GB" smtClean="0"/>
              <a:t>20/01/2023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4279132222"/>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9144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08831" y="1449146"/>
            <a:ext cx="7526338" cy="2971051"/>
          </a:xfrm>
        </p:spPr>
        <p:txBody>
          <a:bodyPr/>
          <a:lstStyle>
            <a:lvl1pPr>
              <a:defRPr sz="5400"/>
            </a:lvl1pPr>
          </a:lstStyle>
          <a:p>
            <a:r>
              <a:rPr lang="en-GB"/>
              <a:t>Click to edit Master title style</a:t>
            </a:r>
            <a:endParaRPr lang="en-US"/>
          </a:p>
        </p:txBody>
      </p:sp>
      <p:sp>
        <p:nvSpPr>
          <p:cNvPr id="3" name="Subtitle 2"/>
          <p:cNvSpPr>
            <a:spLocks noGrp="1"/>
          </p:cNvSpPr>
          <p:nvPr>
            <p:ph type="subTitle" idx="1"/>
          </p:nvPr>
        </p:nvSpPr>
        <p:spPr>
          <a:xfrm>
            <a:off x="808831" y="5280847"/>
            <a:ext cx="7526338"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a:p>
        </p:txBody>
      </p:sp>
      <p:sp>
        <p:nvSpPr>
          <p:cNvPr id="4" name="Date Placeholder 3"/>
          <p:cNvSpPr>
            <a:spLocks noGrp="1"/>
          </p:cNvSpPr>
          <p:nvPr>
            <p:ph type="dt" sz="half" idx="10"/>
          </p:nvPr>
        </p:nvSpPr>
        <p:spPr/>
        <p:txBody>
          <a:bodyPr/>
          <a:lstStyle/>
          <a:p>
            <a:fld id="{B8246814-1D7F-482E-8907-7422CBC7CDCD}" type="datetimeFigureOut">
              <a:rPr lang="en-GB" smtClean="0"/>
              <a:t>20/01/2023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2311780594"/>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idx="1"/>
          </p:nvPr>
        </p:nvSpPr>
        <p:spPr>
          <a:xfrm>
            <a:off x="809997" y="2222287"/>
            <a:ext cx="7524003" cy="363651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B8246814-1D7F-482E-8907-7422CBC7CDCD}" type="datetimeFigureOut">
              <a:rPr lang="en-GB" smtClean="0"/>
              <a:t>20/01/2023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19861090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GB"/>
              <a:t>Click to edit Master title style</a:t>
            </a:r>
            <a:endParaRPr lang="en-US"/>
          </a:p>
        </p:txBody>
      </p:sp>
      <p:sp>
        <p:nvSpPr>
          <p:cNvPr id="3" name="Date Placeholder 2"/>
          <p:cNvSpPr>
            <a:spLocks noGrp="1"/>
          </p:cNvSpPr>
          <p:nvPr>
            <p:ph type="dt" sz="half" idx="10"/>
          </p:nvPr>
        </p:nvSpPr>
        <p:spPr/>
        <p:txBody>
          <a:bodyPr/>
          <a:lstStyle/>
          <a:p>
            <a:fld id="{B8246814-1D7F-482E-8907-7422CBC7CDCD}" type="datetimeFigureOut">
              <a:rPr lang="en-GB" smtClean="0"/>
              <a:t>20/01/2023</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763082526"/>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0"/>
            <a:ext cx="9144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04863" y="2951396"/>
            <a:ext cx="7526337" cy="1468800"/>
          </a:xfrm>
        </p:spPr>
        <p:txBody>
          <a:bodyPr anchor="b"/>
          <a:lstStyle>
            <a:lvl1pPr algn="r">
              <a:defRPr sz="4800" b="1" cap="none"/>
            </a:lvl1pPr>
          </a:lstStyle>
          <a:p>
            <a:r>
              <a:rPr lang="en-GB"/>
              <a:t>Click to edit Master title style</a:t>
            </a:r>
            <a:endParaRPr lang="en-US"/>
          </a:p>
        </p:txBody>
      </p:sp>
      <p:sp>
        <p:nvSpPr>
          <p:cNvPr id="3" name="Text Placeholder 2"/>
          <p:cNvSpPr>
            <a:spLocks noGrp="1"/>
          </p:cNvSpPr>
          <p:nvPr>
            <p:ph type="body" idx="1"/>
          </p:nvPr>
        </p:nvSpPr>
        <p:spPr>
          <a:xfrm>
            <a:off x="804863" y="5281200"/>
            <a:ext cx="7526337"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8246814-1D7F-482E-8907-7422CBC7CDCD}" type="datetimeFigureOut">
              <a:rPr lang="en-GB" smtClean="0"/>
              <a:t>20/01/2023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851475563"/>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sz="half" idx="1"/>
          </p:nvPr>
        </p:nvSpPr>
        <p:spPr>
          <a:xfrm>
            <a:off x="809996" y="2222287"/>
            <a:ext cx="3670723" cy="3638763"/>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4663280" y="2222287"/>
            <a:ext cx="3670720" cy="3638763"/>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p:txBody>
          <a:bodyPr/>
          <a:lstStyle/>
          <a:p>
            <a:fld id="{B8246814-1D7F-482E-8907-7422CBC7CDCD}" type="datetimeFigureOut">
              <a:rPr lang="en-GB" smtClean="0"/>
              <a:t>20/01/2023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2694414372"/>
      </p:ext>
    </p:extLst>
  </p:cSld>
  <p:clrMapOvr>
    <a:masterClrMapping/>
  </p:clrMapOvr>
  <p:extLst>
    <p:ext uri="{DCECCB84-F9BA-43D5-87BE-67443E8EF086}">
      <p15:sldGuideLst xmlns:p15="http://schemas.microsoft.com/office/powerpoint/2012/main"/>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GB"/>
              <a:t>Click to edit Master title style</a:t>
            </a:r>
            <a:endParaRPr lang="en-US"/>
          </a:p>
        </p:txBody>
      </p:sp>
      <p:sp>
        <p:nvSpPr>
          <p:cNvPr id="3" name="Text Placeholder 2"/>
          <p:cNvSpPr>
            <a:spLocks noGrp="1"/>
          </p:cNvSpPr>
          <p:nvPr>
            <p:ph type="body" idx="1"/>
          </p:nvPr>
        </p:nvSpPr>
        <p:spPr>
          <a:xfrm>
            <a:off x="809996" y="2174875"/>
            <a:ext cx="367072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809996" y="2751137"/>
            <a:ext cx="3687391" cy="3109913"/>
          </a:xfrm>
        </p:spPr>
        <p:txBody>
          <a:bodyPr anchor="t">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4663280" y="2174875"/>
            <a:ext cx="3670720"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4663280" y="2751137"/>
            <a:ext cx="3670720" cy="3109913"/>
          </a:xfrm>
        </p:spPr>
        <p:txBody>
          <a:bodyPr anchor="t">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p:txBody>
          <a:bodyPr/>
          <a:lstStyle/>
          <a:p>
            <a:fld id="{B8246814-1D7F-482E-8907-7422CBC7CDCD}" type="datetimeFigureOut">
              <a:rPr lang="en-GB" smtClean="0"/>
              <a:t>20/01/2023</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3944649007"/>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GB"/>
              <a:t>Click to edit Master title style</a:t>
            </a:r>
            <a:endParaRPr lang="en-US"/>
          </a:p>
        </p:txBody>
      </p:sp>
      <p:sp>
        <p:nvSpPr>
          <p:cNvPr id="3" name="Date Placeholder 2"/>
          <p:cNvSpPr>
            <a:spLocks noGrp="1"/>
          </p:cNvSpPr>
          <p:nvPr>
            <p:ph type="dt" sz="half" idx="10"/>
          </p:nvPr>
        </p:nvSpPr>
        <p:spPr/>
        <p:txBody>
          <a:bodyPr/>
          <a:lstStyle/>
          <a:p>
            <a:fld id="{B8246814-1D7F-482E-8907-7422CBC7CDCD}" type="datetimeFigureOut">
              <a:rPr lang="en-GB" smtClean="0"/>
              <a:t>20/01/2023</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632772740"/>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8246814-1D7F-482E-8907-7422CBC7CDCD}" type="datetimeFigureOut">
              <a:rPr lang="en-GB" smtClean="0"/>
              <a:t>20/01/2023</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429517598"/>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804863" y="446086"/>
            <a:ext cx="2660650"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04863" y="446088"/>
            <a:ext cx="2660650" cy="1618396"/>
          </a:xfrm>
        </p:spPr>
        <p:txBody>
          <a:bodyPr anchor="b"/>
          <a:lstStyle>
            <a:lvl1pPr algn="l">
              <a:defRPr sz="2000" b="1"/>
            </a:lvl1pPr>
          </a:lstStyle>
          <a:p>
            <a:r>
              <a:rPr lang="en-GB"/>
              <a:t>Click to edit Master title style</a:t>
            </a:r>
            <a:endParaRPr lang="en-US"/>
          </a:p>
        </p:txBody>
      </p:sp>
      <p:sp>
        <p:nvSpPr>
          <p:cNvPr id="3" name="Content Placeholder 2"/>
          <p:cNvSpPr>
            <a:spLocks noGrp="1"/>
          </p:cNvSpPr>
          <p:nvPr>
            <p:ph idx="1"/>
          </p:nvPr>
        </p:nvSpPr>
        <p:spPr>
          <a:xfrm>
            <a:off x="3641724" y="446087"/>
            <a:ext cx="4689475" cy="5414963"/>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804863" y="2260737"/>
            <a:ext cx="2660650"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8246814-1D7F-482E-8907-7422CBC7CDCD}" type="datetimeFigureOut">
              <a:rPr lang="en-GB" smtClean="0"/>
              <a:t>20/01/2023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1144392257"/>
      </p:ext>
    </p:extLst>
  </p:cSld>
  <p:clrMapOvr>
    <a:masterClrMapping/>
  </p:clrMapOvr>
  <p:extLst>
    <p:ext uri="{DCECCB84-F9BA-43D5-87BE-67443E8EF086}">
      <p15:sldGuideLst xmlns:p15="http://schemas.microsoft.com/office/powerpoint/2012/main"/>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09996" y="727521"/>
            <a:ext cx="3501548" cy="1617163"/>
          </a:xfrm>
        </p:spPr>
        <p:txBody>
          <a:bodyPr anchor="b">
            <a:normAutofit/>
          </a:bodyPr>
          <a:lstStyle>
            <a:lvl1pPr algn="l">
              <a:defRPr sz="2400" b="0"/>
            </a:lvl1pPr>
          </a:lstStyle>
          <a:p>
            <a:r>
              <a:rPr lang="en-GB"/>
              <a:t>Click to edit Master title style</a:t>
            </a:r>
            <a:endParaRPr lang="en-US"/>
          </a:p>
        </p:txBody>
      </p:sp>
      <p:sp>
        <p:nvSpPr>
          <p:cNvPr id="9" name="Picture Placeholder 11"/>
          <p:cNvSpPr>
            <a:spLocks noGrp="1" noChangeAspect="1"/>
          </p:cNvSpPr>
          <p:nvPr>
            <p:ph type="pic" sz="quarter" idx="13"/>
          </p:nvPr>
        </p:nvSpPr>
        <p:spPr bwMode="auto">
          <a:xfrm>
            <a:off x="4573588" y="0"/>
            <a:ext cx="4570412"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GB"/>
              <a:t>Click icon to add picture</a:t>
            </a:r>
            <a:endParaRPr lang="en-US"/>
          </a:p>
        </p:txBody>
      </p:sp>
      <p:sp>
        <p:nvSpPr>
          <p:cNvPr id="4" name="Text Placeholder 3"/>
          <p:cNvSpPr>
            <a:spLocks noGrp="1"/>
          </p:cNvSpPr>
          <p:nvPr>
            <p:ph type="body" sz="half" idx="2"/>
          </p:nvPr>
        </p:nvSpPr>
        <p:spPr>
          <a:xfrm>
            <a:off x="809996" y="2344684"/>
            <a:ext cx="350154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a:xfrm>
            <a:off x="2914357" y="6041361"/>
            <a:ext cx="732659" cy="365125"/>
          </a:xfrm>
        </p:spPr>
        <p:txBody>
          <a:bodyPr/>
          <a:lstStyle/>
          <a:p>
            <a:fld id="{B8246814-1D7F-482E-8907-7422CBC7CDCD}" type="datetimeFigureOut">
              <a:rPr lang="en-GB" smtClean="0"/>
              <a:t>20/01/2023</a:t>
            </a:fld>
            <a:endParaRPr lang="en-GB"/>
          </a:p>
        </p:txBody>
      </p:sp>
      <p:sp>
        <p:nvSpPr>
          <p:cNvPr id="6" name="Footer Placeholder 5"/>
          <p:cNvSpPr>
            <a:spLocks noGrp="1"/>
          </p:cNvSpPr>
          <p:nvPr>
            <p:ph type="ftr" sz="quarter" idx="11"/>
          </p:nvPr>
        </p:nvSpPr>
        <p:spPr>
          <a:xfrm>
            <a:off x="442797" y="6041361"/>
            <a:ext cx="2471560" cy="365125"/>
          </a:xfrm>
        </p:spPr>
        <p:txBody>
          <a:bodyPr/>
          <a:lstStyle/>
          <a:p>
            <a:endParaRPr lang="en-GB"/>
          </a:p>
        </p:txBody>
      </p:sp>
      <p:sp>
        <p:nvSpPr>
          <p:cNvPr id="7" name="Slide Number Placeholder 6"/>
          <p:cNvSpPr>
            <a:spLocks noGrp="1"/>
          </p:cNvSpPr>
          <p:nvPr>
            <p:ph type="sldNum" sz="quarter" idx="12"/>
          </p:nvPr>
        </p:nvSpPr>
        <p:spPr>
          <a:xfrm>
            <a:off x="3647017" y="5915887"/>
            <a:ext cx="796616" cy="490599"/>
          </a:xfrm>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2225252297"/>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04863" y="4800600"/>
            <a:ext cx="7526337" cy="566738"/>
          </a:xfrm>
        </p:spPr>
        <p:txBody>
          <a:bodyPr anchor="b">
            <a:normAutofit/>
          </a:bodyPr>
          <a:lstStyle>
            <a:lvl1pPr algn="l">
              <a:defRPr sz="2400" b="0"/>
            </a:lvl1pPr>
          </a:lstStyle>
          <a:p>
            <a:r>
              <a:rPr lang="en-GB"/>
              <a:t>Click to edit Master title style</a:t>
            </a:r>
            <a:endParaRPr lang="en-US"/>
          </a:p>
        </p:txBody>
      </p:sp>
      <p:sp>
        <p:nvSpPr>
          <p:cNvPr id="15" name="Picture Placeholder 14"/>
          <p:cNvSpPr>
            <a:spLocks noGrp="1" noChangeAspect="1"/>
          </p:cNvSpPr>
          <p:nvPr>
            <p:ph type="pic" sz="quarter" idx="13"/>
          </p:nvPr>
        </p:nvSpPr>
        <p:spPr bwMode="auto">
          <a:xfrm>
            <a:off x="0" y="0"/>
            <a:ext cx="9144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GB"/>
              <a:t>Click icon to add picture</a:t>
            </a:r>
            <a:endParaRPr lang="en-US"/>
          </a:p>
        </p:txBody>
      </p:sp>
      <p:sp>
        <p:nvSpPr>
          <p:cNvPr id="4" name="Text Placeholder 3"/>
          <p:cNvSpPr>
            <a:spLocks noGrp="1"/>
          </p:cNvSpPr>
          <p:nvPr>
            <p:ph type="body" sz="half" idx="2"/>
          </p:nvPr>
        </p:nvSpPr>
        <p:spPr>
          <a:xfrm>
            <a:off x="804863" y="5367338"/>
            <a:ext cx="7526337"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8246814-1D7F-482E-8907-7422CBC7CDCD}" type="datetimeFigureOut">
              <a:rPr lang="en-GB" smtClean="0"/>
              <a:t>20/01/2023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1023571650"/>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485107" y="1338479"/>
            <a:ext cx="4749312"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649573" y="1495525"/>
            <a:ext cx="4420380" cy="2645912"/>
          </a:xfrm>
        </p:spPr>
        <p:txBody>
          <a:bodyPr anchor="b"/>
          <a:lstStyle>
            <a:lvl1pPr algn="l">
              <a:defRPr sz="4200" b="1" cap="none"/>
            </a:lvl1pPr>
          </a:lstStyle>
          <a:p>
            <a:r>
              <a:rPr lang="en-GB"/>
              <a:t>Click to edit Master title style</a:t>
            </a:r>
            <a:endParaRPr lang="en-US"/>
          </a:p>
        </p:txBody>
      </p:sp>
      <p:sp>
        <p:nvSpPr>
          <p:cNvPr id="3" name="Text Placeholder 2"/>
          <p:cNvSpPr>
            <a:spLocks noGrp="1"/>
          </p:cNvSpPr>
          <p:nvPr>
            <p:ph type="body" idx="1"/>
          </p:nvPr>
        </p:nvSpPr>
        <p:spPr>
          <a:xfrm>
            <a:off x="651226" y="4700702"/>
            <a:ext cx="4418727"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9" name="Text Placeholder 5"/>
          <p:cNvSpPr>
            <a:spLocks noGrp="1"/>
          </p:cNvSpPr>
          <p:nvPr>
            <p:ph type="body" sz="quarter" idx="16"/>
          </p:nvPr>
        </p:nvSpPr>
        <p:spPr>
          <a:xfrm>
            <a:off x="5398884" y="1338479"/>
            <a:ext cx="3302316" cy="4075464"/>
          </a:xfrm>
        </p:spPr>
        <p:txBody>
          <a:bodyPr anchor="t"/>
          <a:lstStyle>
            <a:lvl1pPr marL="0" indent="0">
              <a:buFontTx/>
              <a:buNone/>
              <a:defRPr/>
            </a:lvl1pPr>
          </a:lstStyle>
          <a:p>
            <a:pPr lvl="0"/>
            <a:r>
              <a:rPr lang="en-GB"/>
              <a:t>Click to edit Master text styles</a:t>
            </a:r>
          </a:p>
        </p:txBody>
      </p:sp>
      <p:sp>
        <p:nvSpPr>
          <p:cNvPr id="4" name="Date Placeholder 3"/>
          <p:cNvSpPr>
            <a:spLocks noGrp="1"/>
          </p:cNvSpPr>
          <p:nvPr>
            <p:ph type="dt" sz="half" idx="10"/>
          </p:nvPr>
        </p:nvSpPr>
        <p:spPr/>
        <p:txBody>
          <a:bodyPr/>
          <a:lstStyle/>
          <a:p>
            <a:fld id="{B8246814-1D7F-482E-8907-7422CBC7CDCD}" type="datetimeFigureOut">
              <a:rPr lang="en-GB" smtClean="0"/>
              <a:t>20/01/2023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3025664971"/>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855663" y="2286585"/>
            <a:ext cx="3671336"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017816" y="2435956"/>
            <a:ext cx="3286891" cy="2007789"/>
          </a:xfrm>
        </p:spPr>
        <p:txBody>
          <a:bodyPr/>
          <a:lstStyle>
            <a:lvl1pPr>
              <a:defRPr sz="3200"/>
            </a:lvl1pPr>
          </a:lstStyle>
          <a:p>
            <a:r>
              <a:rPr lang="en-GB"/>
              <a:t>Click to edit Master title style</a:t>
            </a:r>
            <a:endParaRPr lang="en-US"/>
          </a:p>
        </p:txBody>
      </p:sp>
      <p:sp>
        <p:nvSpPr>
          <p:cNvPr id="6" name="Text Placeholder 5"/>
          <p:cNvSpPr>
            <a:spLocks noGrp="1"/>
          </p:cNvSpPr>
          <p:nvPr>
            <p:ph type="body" sz="quarter" idx="16"/>
          </p:nvPr>
        </p:nvSpPr>
        <p:spPr>
          <a:xfrm>
            <a:off x="4616450" y="2286000"/>
            <a:ext cx="3671888" cy="2300288"/>
          </a:xfrm>
        </p:spPr>
        <p:txBody>
          <a:bodyPr anchor="t"/>
          <a:lstStyle>
            <a:lvl1pPr marL="0" indent="0">
              <a:buFontTx/>
              <a:buNone/>
              <a:defRPr/>
            </a:lvl1pPr>
          </a:lstStyle>
          <a:p>
            <a:pPr lvl="0"/>
            <a:r>
              <a:rPr lang="en-GB"/>
              <a:t>Click to edit Master text styles</a:t>
            </a:r>
          </a:p>
        </p:txBody>
      </p:sp>
      <p:sp>
        <p:nvSpPr>
          <p:cNvPr id="2" name="Date Placeholder 1"/>
          <p:cNvSpPr>
            <a:spLocks noGrp="1"/>
          </p:cNvSpPr>
          <p:nvPr>
            <p:ph type="dt" sz="half" idx="10"/>
          </p:nvPr>
        </p:nvSpPr>
        <p:spPr/>
        <p:txBody>
          <a:bodyPr/>
          <a:lstStyle/>
          <a:p>
            <a:fld id="{B8246814-1D7F-482E-8907-7422CBC7CDCD}" type="datetimeFigureOut">
              <a:rPr lang="en-GB" smtClean="0"/>
              <a:t>20/01/2023</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7284401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8246814-1D7F-482E-8907-7422CBC7CDCD}" type="datetimeFigureOut">
              <a:rPr lang="en-GB" smtClean="0"/>
              <a:t>20/01/2023</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315182977"/>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GB"/>
              <a:t>Click to edit Master title style</a:t>
            </a:r>
            <a:endParaRPr lang="en-US"/>
          </a:p>
        </p:txBody>
      </p:sp>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B8246814-1D7F-482E-8907-7422CBC7CDCD}" type="datetimeFigureOut">
              <a:rPr lang="en-GB" smtClean="0"/>
              <a:t>20/01/2023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829574181"/>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5752238" y="446089"/>
            <a:ext cx="3391762"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9" name="AutoShape 4"/>
          <p:cNvSpPr>
            <a:spLocks noChangeAspect="1" noChangeArrowheads="1" noTextEdit="1"/>
          </p:cNvSpPr>
          <p:nvPr/>
        </p:nvSpPr>
        <p:spPr bwMode="auto">
          <a:xfrm>
            <a:off x="5233988" y="0"/>
            <a:ext cx="3910012" cy="5867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p>
      <p:sp>
        <p:nvSpPr>
          <p:cNvPr id="2" name="Vertical Title 1"/>
          <p:cNvSpPr>
            <a:spLocks noGrp="1"/>
          </p:cNvSpPr>
          <p:nvPr>
            <p:ph type="title" orient="vert"/>
          </p:nvPr>
        </p:nvSpPr>
        <p:spPr>
          <a:xfrm>
            <a:off x="6137655" y="586171"/>
            <a:ext cx="1701800" cy="5134798"/>
          </a:xfr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804862" y="446089"/>
            <a:ext cx="4947376" cy="5414962"/>
          </a:xfr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B8246814-1D7F-482E-8907-7422CBC7CDCD}" type="datetimeFigureOut">
              <a:rPr lang="en-GB" smtClean="0"/>
              <a:t>20/01/2023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2826626198"/>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9144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08831" y="1449146"/>
            <a:ext cx="7526338" cy="2971051"/>
          </a:xfrm>
        </p:spPr>
        <p:txBody>
          <a:bodyPr/>
          <a:lstStyle>
            <a:lvl1pPr>
              <a:defRPr sz="5400"/>
            </a:lvl1pPr>
          </a:lstStyle>
          <a:p>
            <a:r>
              <a:rPr lang="en-GB"/>
              <a:t>Click to edit Master title style</a:t>
            </a:r>
            <a:endParaRPr lang="en-US"/>
          </a:p>
        </p:txBody>
      </p:sp>
      <p:sp>
        <p:nvSpPr>
          <p:cNvPr id="3" name="Subtitle 2"/>
          <p:cNvSpPr>
            <a:spLocks noGrp="1"/>
          </p:cNvSpPr>
          <p:nvPr>
            <p:ph type="subTitle" idx="1"/>
          </p:nvPr>
        </p:nvSpPr>
        <p:spPr>
          <a:xfrm>
            <a:off x="808831" y="5280847"/>
            <a:ext cx="7526338"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a:p>
        </p:txBody>
      </p:sp>
      <p:sp>
        <p:nvSpPr>
          <p:cNvPr id="4" name="Date Placeholder 3"/>
          <p:cNvSpPr>
            <a:spLocks noGrp="1"/>
          </p:cNvSpPr>
          <p:nvPr>
            <p:ph type="dt" sz="half" idx="10"/>
          </p:nvPr>
        </p:nvSpPr>
        <p:spPr/>
        <p:txBody>
          <a:bodyPr/>
          <a:lstStyle/>
          <a:p>
            <a:fld id="{B8246814-1D7F-482E-8907-7422CBC7CDCD}" type="datetimeFigureOut">
              <a:rPr lang="en-GB" smtClean="0"/>
              <a:t>20/01/2023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2100440810"/>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idx="1"/>
          </p:nvPr>
        </p:nvSpPr>
        <p:spPr>
          <a:xfrm>
            <a:off x="809997" y="2222287"/>
            <a:ext cx="7524003" cy="363651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B8246814-1D7F-482E-8907-7422CBC7CDCD}" type="datetimeFigureOut">
              <a:rPr lang="en-GB" smtClean="0"/>
              <a:t>20/01/2023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3410592770"/>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0"/>
            <a:ext cx="9144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04863" y="2951396"/>
            <a:ext cx="7526337" cy="1468800"/>
          </a:xfrm>
        </p:spPr>
        <p:txBody>
          <a:bodyPr anchor="b"/>
          <a:lstStyle>
            <a:lvl1pPr algn="r">
              <a:defRPr sz="4800" b="1" cap="none"/>
            </a:lvl1pPr>
          </a:lstStyle>
          <a:p>
            <a:r>
              <a:rPr lang="en-GB"/>
              <a:t>Click to edit Master title style</a:t>
            </a:r>
            <a:endParaRPr lang="en-US"/>
          </a:p>
        </p:txBody>
      </p:sp>
      <p:sp>
        <p:nvSpPr>
          <p:cNvPr id="3" name="Text Placeholder 2"/>
          <p:cNvSpPr>
            <a:spLocks noGrp="1"/>
          </p:cNvSpPr>
          <p:nvPr>
            <p:ph type="body" idx="1"/>
          </p:nvPr>
        </p:nvSpPr>
        <p:spPr>
          <a:xfrm>
            <a:off x="804863" y="5281200"/>
            <a:ext cx="7526337"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8246814-1D7F-482E-8907-7422CBC7CDCD}" type="datetimeFigureOut">
              <a:rPr lang="en-GB" smtClean="0"/>
              <a:t>20/01/2023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1460054282"/>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sz="half" idx="1"/>
          </p:nvPr>
        </p:nvSpPr>
        <p:spPr>
          <a:xfrm>
            <a:off x="809996" y="2222287"/>
            <a:ext cx="3670723" cy="3638763"/>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4663280" y="2222287"/>
            <a:ext cx="3670720" cy="3638763"/>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p:txBody>
          <a:bodyPr/>
          <a:lstStyle/>
          <a:p>
            <a:fld id="{B8246814-1D7F-482E-8907-7422CBC7CDCD}" type="datetimeFigureOut">
              <a:rPr lang="en-GB" smtClean="0"/>
              <a:t>20/01/2023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3134645240"/>
      </p:ext>
    </p:extLst>
  </p:cSld>
  <p:clrMapOvr>
    <a:masterClrMapping/>
  </p:clrMapOvr>
  <p:extLst>
    <p:ext uri="{DCECCB84-F9BA-43D5-87BE-67443E8EF086}">
      <p15:sldGuideLst xmlns:p15="http://schemas.microsoft.com/office/powerpoint/2012/main"/>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GB"/>
              <a:t>Click to edit Master title style</a:t>
            </a:r>
            <a:endParaRPr lang="en-US"/>
          </a:p>
        </p:txBody>
      </p:sp>
      <p:sp>
        <p:nvSpPr>
          <p:cNvPr id="3" name="Text Placeholder 2"/>
          <p:cNvSpPr>
            <a:spLocks noGrp="1"/>
          </p:cNvSpPr>
          <p:nvPr>
            <p:ph type="body" idx="1"/>
          </p:nvPr>
        </p:nvSpPr>
        <p:spPr>
          <a:xfrm>
            <a:off x="809996" y="2174875"/>
            <a:ext cx="367072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809996" y="2751137"/>
            <a:ext cx="3687391" cy="3109913"/>
          </a:xfrm>
        </p:spPr>
        <p:txBody>
          <a:bodyPr anchor="t">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4663280" y="2174875"/>
            <a:ext cx="3670720"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4663280" y="2751137"/>
            <a:ext cx="3670720" cy="3109913"/>
          </a:xfrm>
        </p:spPr>
        <p:txBody>
          <a:bodyPr anchor="t">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p:txBody>
          <a:bodyPr/>
          <a:lstStyle/>
          <a:p>
            <a:fld id="{B8246814-1D7F-482E-8907-7422CBC7CDCD}" type="datetimeFigureOut">
              <a:rPr lang="en-GB" smtClean="0"/>
              <a:t>20/01/2023</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2320772633"/>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GB"/>
              <a:t>Click to edit Master title style</a:t>
            </a:r>
            <a:endParaRPr lang="en-US"/>
          </a:p>
        </p:txBody>
      </p:sp>
      <p:sp>
        <p:nvSpPr>
          <p:cNvPr id="3" name="Date Placeholder 2"/>
          <p:cNvSpPr>
            <a:spLocks noGrp="1"/>
          </p:cNvSpPr>
          <p:nvPr>
            <p:ph type="dt" sz="half" idx="10"/>
          </p:nvPr>
        </p:nvSpPr>
        <p:spPr/>
        <p:txBody>
          <a:bodyPr/>
          <a:lstStyle/>
          <a:p>
            <a:fld id="{B8246814-1D7F-482E-8907-7422CBC7CDCD}" type="datetimeFigureOut">
              <a:rPr lang="en-GB" smtClean="0"/>
              <a:t>20/01/2023</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3867543807"/>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8246814-1D7F-482E-8907-7422CBC7CDCD}" type="datetimeFigureOut">
              <a:rPr lang="en-GB" smtClean="0"/>
              <a:t>20/01/2023</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3103249768"/>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804863" y="446086"/>
            <a:ext cx="2660650"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04863" y="446088"/>
            <a:ext cx="2660650" cy="1618396"/>
          </a:xfrm>
        </p:spPr>
        <p:txBody>
          <a:bodyPr anchor="b"/>
          <a:lstStyle>
            <a:lvl1pPr algn="l">
              <a:defRPr sz="2000" b="1"/>
            </a:lvl1pPr>
          </a:lstStyle>
          <a:p>
            <a:r>
              <a:rPr lang="en-GB"/>
              <a:t>Click to edit Master title style</a:t>
            </a:r>
            <a:endParaRPr lang="en-US"/>
          </a:p>
        </p:txBody>
      </p:sp>
      <p:sp>
        <p:nvSpPr>
          <p:cNvPr id="3" name="Content Placeholder 2"/>
          <p:cNvSpPr>
            <a:spLocks noGrp="1"/>
          </p:cNvSpPr>
          <p:nvPr>
            <p:ph idx="1"/>
          </p:nvPr>
        </p:nvSpPr>
        <p:spPr>
          <a:xfrm>
            <a:off x="3641724" y="446087"/>
            <a:ext cx="4689475" cy="5414963"/>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804863" y="2260737"/>
            <a:ext cx="2660650"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8246814-1D7F-482E-8907-7422CBC7CDCD}" type="datetimeFigureOut">
              <a:rPr lang="en-GB" smtClean="0"/>
              <a:t>20/01/2023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2916392710"/>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bg>
      <p:bgPr>
        <a:solidFill>
          <a:schemeClr val="tx1"/>
        </a:solidFill>
        <a:effectLst/>
      </p:bgPr>
    </p:bg>
    <p:spTree>
      <p:nvGrpSpPr>
        <p:cNvPr id="1" name=""/>
        <p:cNvGrpSpPr/>
        <p:nvPr/>
      </p:nvGrpSpPr>
      <p:grpSpPr>
        <a:xfrm>
          <a:off x="0" y="0"/>
          <a:ext cx="0" cy="0"/>
          <a:chOff x="0" y="0"/>
          <a:chExt cx="0" cy="0"/>
        </a:xfrm>
      </p:grpSpPr>
      <p:sp>
        <p:nvSpPr>
          <p:cNvPr id="12" name="Freeform 6"/>
          <p:cNvSpPr>
            <a:spLocks noChangeAspect="1"/>
          </p:cNvSpPr>
          <p:nvPr/>
        </p:nvSpPr>
        <p:spPr bwMode="auto">
          <a:xfrm>
            <a:off x="0" y="0"/>
            <a:ext cx="2660650" cy="5414963"/>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p:cNvSpPr>
            <a:spLocks noGrp="1"/>
          </p:cNvSpPr>
          <p:nvPr>
            <p:ph type="title"/>
          </p:nvPr>
        </p:nvSpPr>
        <p:spPr>
          <a:xfrm>
            <a:off x="28047" y="25672"/>
            <a:ext cx="2660650" cy="1618396"/>
          </a:xfrm>
        </p:spPr>
        <p:txBody>
          <a:bodyPr anchor="b"/>
          <a:lstStyle>
            <a:lvl1pPr algn="l">
              <a:defRPr sz="2000" b="1"/>
            </a:lvl1pPr>
          </a:lstStyle>
          <a:p>
            <a:r>
              <a:rPr lang="en-GB"/>
              <a:t>Click to edit Master title style</a:t>
            </a:r>
            <a:endParaRPr lang="en-US"/>
          </a:p>
        </p:txBody>
      </p:sp>
      <p:sp>
        <p:nvSpPr>
          <p:cNvPr id="3" name="Content Placeholder 2"/>
          <p:cNvSpPr>
            <a:spLocks noGrp="1"/>
          </p:cNvSpPr>
          <p:nvPr>
            <p:ph idx="1"/>
          </p:nvPr>
        </p:nvSpPr>
        <p:spPr>
          <a:xfrm>
            <a:off x="3641725" y="446089"/>
            <a:ext cx="4689475" cy="5414963"/>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Tree>
    <p:extLst>
      <p:ext uri="{BB962C8B-B14F-4D97-AF65-F5344CB8AC3E}">
        <p14:creationId xmlns:p14="http://schemas.microsoft.com/office/powerpoint/2010/main" val="1483362729"/>
      </p:ext>
    </p:extLst>
  </p:cSld>
  <p:clrMapOvr>
    <a:masterClrMapping/>
  </p:clrMapOvr>
  <p:extLst>
    <p:ext uri="{DCECCB84-F9BA-43D5-87BE-67443E8EF086}">
      <p15:sldGuideLst xmlns:p15="http://schemas.microsoft.com/office/powerpoint/2012/main"/>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09996" y="727521"/>
            <a:ext cx="3501548" cy="1617163"/>
          </a:xfrm>
        </p:spPr>
        <p:txBody>
          <a:bodyPr anchor="b">
            <a:normAutofit/>
          </a:bodyPr>
          <a:lstStyle>
            <a:lvl1pPr algn="l">
              <a:defRPr sz="2400" b="0"/>
            </a:lvl1pPr>
          </a:lstStyle>
          <a:p>
            <a:r>
              <a:rPr lang="en-GB"/>
              <a:t>Click to edit Master title style</a:t>
            </a:r>
            <a:endParaRPr lang="en-US"/>
          </a:p>
        </p:txBody>
      </p:sp>
      <p:sp>
        <p:nvSpPr>
          <p:cNvPr id="9" name="Picture Placeholder 11"/>
          <p:cNvSpPr>
            <a:spLocks noGrp="1" noChangeAspect="1"/>
          </p:cNvSpPr>
          <p:nvPr>
            <p:ph type="pic" sz="quarter" idx="13"/>
          </p:nvPr>
        </p:nvSpPr>
        <p:spPr bwMode="auto">
          <a:xfrm>
            <a:off x="4573588" y="0"/>
            <a:ext cx="4570412"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GB"/>
              <a:t>Click icon to add picture</a:t>
            </a:r>
            <a:endParaRPr lang="en-US"/>
          </a:p>
        </p:txBody>
      </p:sp>
      <p:sp>
        <p:nvSpPr>
          <p:cNvPr id="4" name="Text Placeholder 3"/>
          <p:cNvSpPr>
            <a:spLocks noGrp="1"/>
          </p:cNvSpPr>
          <p:nvPr>
            <p:ph type="body" sz="half" idx="2"/>
          </p:nvPr>
        </p:nvSpPr>
        <p:spPr>
          <a:xfrm>
            <a:off x="809996" y="2344684"/>
            <a:ext cx="350154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a:xfrm>
            <a:off x="2914357" y="6041361"/>
            <a:ext cx="732659" cy="365125"/>
          </a:xfrm>
        </p:spPr>
        <p:txBody>
          <a:bodyPr/>
          <a:lstStyle/>
          <a:p>
            <a:fld id="{B8246814-1D7F-482E-8907-7422CBC7CDCD}" type="datetimeFigureOut">
              <a:rPr lang="en-GB" smtClean="0"/>
              <a:t>20/01/2023</a:t>
            </a:fld>
            <a:endParaRPr lang="en-GB"/>
          </a:p>
        </p:txBody>
      </p:sp>
      <p:sp>
        <p:nvSpPr>
          <p:cNvPr id="6" name="Footer Placeholder 5"/>
          <p:cNvSpPr>
            <a:spLocks noGrp="1"/>
          </p:cNvSpPr>
          <p:nvPr>
            <p:ph type="ftr" sz="quarter" idx="11"/>
          </p:nvPr>
        </p:nvSpPr>
        <p:spPr>
          <a:xfrm>
            <a:off x="442797" y="6041361"/>
            <a:ext cx="2471560" cy="365125"/>
          </a:xfrm>
        </p:spPr>
        <p:txBody>
          <a:bodyPr/>
          <a:lstStyle/>
          <a:p>
            <a:endParaRPr lang="en-GB"/>
          </a:p>
        </p:txBody>
      </p:sp>
      <p:sp>
        <p:nvSpPr>
          <p:cNvPr id="7" name="Slide Number Placeholder 6"/>
          <p:cNvSpPr>
            <a:spLocks noGrp="1"/>
          </p:cNvSpPr>
          <p:nvPr>
            <p:ph type="sldNum" sz="quarter" idx="12"/>
          </p:nvPr>
        </p:nvSpPr>
        <p:spPr>
          <a:xfrm>
            <a:off x="3647017" y="5915887"/>
            <a:ext cx="796616" cy="490599"/>
          </a:xfrm>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275028921"/>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04863" y="4800600"/>
            <a:ext cx="7526337" cy="566738"/>
          </a:xfrm>
        </p:spPr>
        <p:txBody>
          <a:bodyPr anchor="b">
            <a:normAutofit/>
          </a:bodyPr>
          <a:lstStyle>
            <a:lvl1pPr algn="l">
              <a:defRPr sz="2400" b="0"/>
            </a:lvl1pPr>
          </a:lstStyle>
          <a:p>
            <a:r>
              <a:rPr lang="en-GB"/>
              <a:t>Click to edit Master title style</a:t>
            </a:r>
            <a:endParaRPr lang="en-US"/>
          </a:p>
        </p:txBody>
      </p:sp>
      <p:sp>
        <p:nvSpPr>
          <p:cNvPr id="15" name="Picture Placeholder 14"/>
          <p:cNvSpPr>
            <a:spLocks noGrp="1" noChangeAspect="1"/>
          </p:cNvSpPr>
          <p:nvPr>
            <p:ph type="pic" sz="quarter" idx="13"/>
          </p:nvPr>
        </p:nvSpPr>
        <p:spPr bwMode="auto">
          <a:xfrm>
            <a:off x="0" y="0"/>
            <a:ext cx="9144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GB"/>
              <a:t>Click icon to add picture</a:t>
            </a:r>
            <a:endParaRPr lang="en-US"/>
          </a:p>
        </p:txBody>
      </p:sp>
      <p:sp>
        <p:nvSpPr>
          <p:cNvPr id="4" name="Text Placeholder 3"/>
          <p:cNvSpPr>
            <a:spLocks noGrp="1"/>
          </p:cNvSpPr>
          <p:nvPr>
            <p:ph type="body" sz="half" idx="2"/>
          </p:nvPr>
        </p:nvSpPr>
        <p:spPr>
          <a:xfrm>
            <a:off x="804863" y="5367338"/>
            <a:ext cx="7526337"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8246814-1D7F-482E-8907-7422CBC7CDCD}" type="datetimeFigureOut">
              <a:rPr lang="en-GB" smtClean="0"/>
              <a:t>20/01/2023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1225610778"/>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485107" y="1338479"/>
            <a:ext cx="4749312"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649573" y="1495525"/>
            <a:ext cx="4420380" cy="2645912"/>
          </a:xfrm>
        </p:spPr>
        <p:txBody>
          <a:bodyPr anchor="b"/>
          <a:lstStyle>
            <a:lvl1pPr algn="l">
              <a:defRPr sz="4200" b="1" cap="none"/>
            </a:lvl1pPr>
          </a:lstStyle>
          <a:p>
            <a:r>
              <a:rPr lang="en-GB"/>
              <a:t>Click to edit Master title style</a:t>
            </a:r>
            <a:endParaRPr lang="en-US"/>
          </a:p>
        </p:txBody>
      </p:sp>
      <p:sp>
        <p:nvSpPr>
          <p:cNvPr id="3" name="Text Placeholder 2"/>
          <p:cNvSpPr>
            <a:spLocks noGrp="1"/>
          </p:cNvSpPr>
          <p:nvPr>
            <p:ph type="body" idx="1"/>
          </p:nvPr>
        </p:nvSpPr>
        <p:spPr>
          <a:xfrm>
            <a:off x="651226" y="4700702"/>
            <a:ext cx="4418727"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9" name="Text Placeholder 5"/>
          <p:cNvSpPr>
            <a:spLocks noGrp="1"/>
          </p:cNvSpPr>
          <p:nvPr>
            <p:ph type="body" sz="quarter" idx="16"/>
          </p:nvPr>
        </p:nvSpPr>
        <p:spPr>
          <a:xfrm>
            <a:off x="5398884" y="1338479"/>
            <a:ext cx="3302316" cy="4075464"/>
          </a:xfrm>
        </p:spPr>
        <p:txBody>
          <a:bodyPr anchor="t"/>
          <a:lstStyle>
            <a:lvl1pPr marL="0" indent="0">
              <a:buFontTx/>
              <a:buNone/>
              <a:defRPr/>
            </a:lvl1pPr>
          </a:lstStyle>
          <a:p>
            <a:pPr lvl="0"/>
            <a:r>
              <a:rPr lang="en-GB"/>
              <a:t>Click to edit Master text styles</a:t>
            </a:r>
          </a:p>
        </p:txBody>
      </p:sp>
      <p:sp>
        <p:nvSpPr>
          <p:cNvPr id="4" name="Date Placeholder 3"/>
          <p:cNvSpPr>
            <a:spLocks noGrp="1"/>
          </p:cNvSpPr>
          <p:nvPr>
            <p:ph type="dt" sz="half" idx="10"/>
          </p:nvPr>
        </p:nvSpPr>
        <p:spPr/>
        <p:txBody>
          <a:bodyPr/>
          <a:lstStyle/>
          <a:p>
            <a:fld id="{B8246814-1D7F-482E-8907-7422CBC7CDCD}" type="datetimeFigureOut">
              <a:rPr lang="en-GB" smtClean="0"/>
              <a:t>20/01/2023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2453818202"/>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855663" y="2286585"/>
            <a:ext cx="3671336"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017816" y="2435956"/>
            <a:ext cx="3286891" cy="2007789"/>
          </a:xfrm>
        </p:spPr>
        <p:txBody>
          <a:bodyPr/>
          <a:lstStyle>
            <a:lvl1pPr>
              <a:defRPr sz="3200"/>
            </a:lvl1pPr>
          </a:lstStyle>
          <a:p>
            <a:r>
              <a:rPr lang="en-GB"/>
              <a:t>Click to edit Master title style</a:t>
            </a:r>
            <a:endParaRPr lang="en-US"/>
          </a:p>
        </p:txBody>
      </p:sp>
      <p:sp>
        <p:nvSpPr>
          <p:cNvPr id="6" name="Text Placeholder 5"/>
          <p:cNvSpPr>
            <a:spLocks noGrp="1"/>
          </p:cNvSpPr>
          <p:nvPr>
            <p:ph type="body" sz="quarter" idx="16"/>
          </p:nvPr>
        </p:nvSpPr>
        <p:spPr>
          <a:xfrm>
            <a:off x="4616450" y="2286000"/>
            <a:ext cx="3671888" cy="2300288"/>
          </a:xfrm>
        </p:spPr>
        <p:txBody>
          <a:bodyPr anchor="t"/>
          <a:lstStyle>
            <a:lvl1pPr marL="0" indent="0">
              <a:buFontTx/>
              <a:buNone/>
              <a:defRPr/>
            </a:lvl1pPr>
          </a:lstStyle>
          <a:p>
            <a:pPr lvl="0"/>
            <a:r>
              <a:rPr lang="en-GB"/>
              <a:t>Click to edit Master text styles</a:t>
            </a:r>
          </a:p>
        </p:txBody>
      </p:sp>
      <p:sp>
        <p:nvSpPr>
          <p:cNvPr id="2" name="Date Placeholder 1"/>
          <p:cNvSpPr>
            <a:spLocks noGrp="1"/>
          </p:cNvSpPr>
          <p:nvPr>
            <p:ph type="dt" sz="half" idx="10"/>
          </p:nvPr>
        </p:nvSpPr>
        <p:spPr/>
        <p:txBody>
          <a:bodyPr/>
          <a:lstStyle/>
          <a:p>
            <a:fld id="{B8246814-1D7F-482E-8907-7422CBC7CDCD}" type="datetimeFigureOut">
              <a:rPr lang="en-GB" smtClean="0"/>
              <a:t>20/01/2023</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2684046702"/>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GB"/>
              <a:t>Click to edit Master title style</a:t>
            </a:r>
            <a:endParaRPr lang="en-US"/>
          </a:p>
        </p:txBody>
      </p:sp>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B8246814-1D7F-482E-8907-7422CBC7CDCD}" type="datetimeFigureOut">
              <a:rPr lang="en-GB" smtClean="0"/>
              <a:t>20/01/2023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1042891262"/>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5752238" y="446089"/>
            <a:ext cx="3391762"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9" name="AutoShape 4"/>
          <p:cNvSpPr>
            <a:spLocks noChangeAspect="1" noChangeArrowheads="1" noTextEdit="1"/>
          </p:cNvSpPr>
          <p:nvPr/>
        </p:nvSpPr>
        <p:spPr bwMode="auto">
          <a:xfrm>
            <a:off x="5233988" y="0"/>
            <a:ext cx="3910012" cy="5867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p>
      <p:sp>
        <p:nvSpPr>
          <p:cNvPr id="2" name="Vertical Title 1"/>
          <p:cNvSpPr>
            <a:spLocks noGrp="1"/>
          </p:cNvSpPr>
          <p:nvPr>
            <p:ph type="title" orient="vert"/>
          </p:nvPr>
        </p:nvSpPr>
        <p:spPr>
          <a:xfrm>
            <a:off x="6137655" y="586171"/>
            <a:ext cx="1701800" cy="5134798"/>
          </a:xfr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804862" y="446089"/>
            <a:ext cx="4947376" cy="5414962"/>
          </a:xfr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B8246814-1D7F-482E-8907-7422CBC7CDCD}" type="datetimeFigureOut">
              <a:rPr lang="en-GB" smtClean="0"/>
              <a:t>20/01/2023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1490249293"/>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9144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08831" y="1449146"/>
            <a:ext cx="7526338" cy="2971051"/>
          </a:xfrm>
        </p:spPr>
        <p:txBody>
          <a:bodyPr/>
          <a:lstStyle>
            <a:lvl1pPr>
              <a:defRPr sz="5400"/>
            </a:lvl1pPr>
          </a:lstStyle>
          <a:p>
            <a:r>
              <a:rPr lang="en-GB"/>
              <a:t>Click to edit Master title style</a:t>
            </a:r>
            <a:endParaRPr lang="en-US"/>
          </a:p>
        </p:txBody>
      </p:sp>
      <p:sp>
        <p:nvSpPr>
          <p:cNvPr id="3" name="Subtitle 2"/>
          <p:cNvSpPr>
            <a:spLocks noGrp="1"/>
          </p:cNvSpPr>
          <p:nvPr>
            <p:ph type="subTitle" idx="1"/>
          </p:nvPr>
        </p:nvSpPr>
        <p:spPr>
          <a:xfrm>
            <a:off x="808831" y="5280847"/>
            <a:ext cx="7526338"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a:p>
        </p:txBody>
      </p:sp>
      <p:sp>
        <p:nvSpPr>
          <p:cNvPr id="4" name="Date Placeholder 3"/>
          <p:cNvSpPr>
            <a:spLocks noGrp="1"/>
          </p:cNvSpPr>
          <p:nvPr>
            <p:ph type="dt" sz="half" idx="10"/>
          </p:nvPr>
        </p:nvSpPr>
        <p:spPr/>
        <p:txBody>
          <a:bodyPr/>
          <a:lstStyle/>
          <a:p>
            <a:fld id="{B8246814-1D7F-482E-8907-7422CBC7CDCD}" type="datetimeFigureOut">
              <a:rPr lang="en-GB" smtClean="0"/>
              <a:t>20/01/2023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413988618"/>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idx="1"/>
          </p:nvPr>
        </p:nvSpPr>
        <p:spPr>
          <a:xfrm>
            <a:off x="809997" y="2222287"/>
            <a:ext cx="7524003" cy="363651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B8246814-1D7F-482E-8907-7422CBC7CDCD}" type="datetimeFigureOut">
              <a:rPr lang="en-GB" smtClean="0"/>
              <a:t>20/01/2023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1460275866"/>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0"/>
            <a:ext cx="9144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04863" y="2951396"/>
            <a:ext cx="7526337" cy="1468800"/>
          </a:xfrm>
        </p:spPr>
        <p:txBody>
          <a:bodyPr anchor="b"/>
          <a:lstStyle>
            <a:lvl1pPr algn="r">
              <a:defRPr sz="4800" b="1" cap="none"/>
            </a:lvl1pPr>
          </a:lstStyle>
          <a:p>
            <a:r>
              <a:rPr lang="en-GB"/>
              <a:t>Click to edit Master title style</a:t>
            </a:r>
            <a:endParaRPr lang="en-US"/>
          </a:p>
        </p:txBody>
      </p:sp>
      <p:sp>
        <p:nvSpPr>
          <p:cNvPr id="3" name="Text Placeholder 2"/>
          <p:cNvSpPr>
            <a:spLocks noGrp="1"/>
          </p:cNvSpPr>
          <p:nvPr>
            <p:ph type="body" idx="1"/>
          </p:nvPr>
        </p:nvSpPr>
        <p:spPr>
          <a:xfrm>
            <a:off x="804863" y="5281200"/>
            <a:ext cx="7526337"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8246814-1D7F-482E-8907-7422CBC7CDCD}" type="datetimeFigureOut">
              <a:rPr lang="en-GB" smtClean="0"/>
              <a:t>20/01/2023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627025824"/>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sz="half" idx="1"/>
          </p:nvPr>
        </p:nvSpPr>
        <p:spPr>
          <a:xfrm>
            <a:off x="809996" y="2222287"/>
            <a:ext cx="3670723" cy="3638763"/>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4663280" y="2222287"/>
            <a:ext cx="3670720" cy="3638763"/>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p:txBody>
          <a:bodyPr/>
          <a:lstStyle/>
          <a:p>
            <a:fld id="{B8246814-1D7F-482E-8907-7422CBC7CDCD}" type="datetimeFigureOut">
              <a:rPr lang="en-GB" smtClean="0"/>
              <a:t>20/01/2023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985219798"/>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09997" y="727523"/>
            <a:ext cx="3501548" cy="1617163"/>
          </a:xfrm>
        </p:spPr>
        <p:txBody>
          <a:bodyPr anchor="b">
            <a:normAutofit/>
          </a:bodyPr>
          <a:lstStyle>
            <a:lvl1pPr algn="l">
              <a:defRPr sz="2400" b="0"/>
            </a:lvl1pPr>
          </a:lstStyle>
          <a:p>
            <a:r>
              <a:rPr lang="en-GB"/>
              <a:t>Click to edit Master title style</a:t>
            </a:r>
            <a:endParaRPr lang="en-US"/>
          </a:p>
        </p:txBody>
      </p:sp>
      <p:sp>
        <p:nvSpPr>
          <p:cNvPr id="9" name="Picture Placeholder 11"/>
          <p:cNvSpPr>
            <a:spLocks noGrp="1" noChangeAspect="1"/>
          </p:cNvSpPr>
          <p:nvPr>
            <p:ph type="pic" sz="quarter" idx="13"/>
          </p:nvPr>
        </p:nvSpPr>
        <p:spPr bwMode="auto">
          <a:xfrm>
            <a:off x="4573588" y="0"/>
            <a:ext cx="4570412"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GB"/>
              <a:t>Click icon to add picture</a:t>
            </a:r>
            <a:endParaRPr lang="en-US"/>
          </a:p>
        </p:txBody>
      </p:sp>
      <p:sp>
        <p:nvSpPr>
          <p:cNvPr id="4" name="Text Placeholder 3"/>
          <p:cNvSpPr>
            <a:spLocks noGrp="1"/>
          </p:cNvSpPr>
          <p:nvPr>
            <p:ph type="body" sz="half" idx="2"/>
          </p:nvPr>
        </p:nvSpPr>
        <p:spPr>
          <a:xfrm>
            <a:off x="809997" y="2344684"/>
            <a:ext cx="350154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a:xfrm>
            <a:off x="2914358" y="6041363"/>
            <a:ext cx="732659" cy="365125"/>
          </a:xfrm>
        </p:spPr>
        <p:txBody>
          <a:bodyPr/>
          <a:lstStyle/>
          <a:p>
            <a:fld id="{B8246814-1D7F-482E-8907-7422CBC7CDCD}" type="datetimeFigureOut">
              <a:rPr lang="en-GB" smtClean="0"/>
              <a:t>20/01/2023</a:t>
            </a:fld>
            <a:endParaRPr lang="en-GB"/>
          </a:p>
        </p:txBody>
      </p:sp>
      <p:sp>
        <p:nvSpPr>
          <p:cNvPr id="6" name="Footer Placeholder 5"/>
          <p:cNvSpPr>
            <a:spLocks noGrp="1"/>
          </p:cNvSpPr>
          <p:nvPr>
            <p:ph type="ftr" sz="quarter" idx="11"/>
          </p:nvPr>
        </p:nvSpPr>
        <p:spPr>
          <a:xfrm>
            <a:off x="442797" y="6041363"/>
            <a:ext cx="2471560" cy="365125"/>
          </a:xfrm>
        </p:spPr>
        <p:txBody>
          <a:bodyPr/>
          <a:lstStyle/>
          <a:p>
            <a:endParaRPr lang="en-GB"/>
          </a:p>
        </p:txBody>
      </p:sp>
      <p:sp>
        <p:nvSpPr>
          <p:cNvPr id="7" name="Slide Number Placeholder 6"/>
          <p:cNvSpPr>
            <a:spLocks noGrp="1"/>
          </p:cNvSpPr>
          <p:nvPr>
            <p:ph type="sldNum" sz="quarter" idx="12"/>
          </p:nvPr>
        </p:nvSpPr>
        <p:spPr>
          <a:xfrm>
            <a:off x="3647017" y="5915889"/>
            <a:ext cx="796616" cy="490599"/>
          </a:xfrm>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2751973009"/>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GB"/>
              <a:t>Click to edit Master title style</a:t>
            </a:r>
            <a:endParaRPr lang="en-US"/>
          </a:p>
        </p:txBody>
      </p:sp>
      <p:sp>
        <p:nvSpPr>
          <p:cNvPr id="3" name="Text Placeholder 2"/>
          <p:cNvSpPr>
            <a:spLocks noGrp="1"/>
          </p:cNvSpPr>
          <p:nvPr>
            <p:ph type="body" idx="1"/>
          </p:nvPr>
        </p:nvSpPr>
        <p:spPr>
          <a:xfrm>
            <a:off x="809996" y="2174875"/>
            <a:ext cx="367072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809996" y="2751137"/>
            <a:ext cx="3687391" cy="3109913"/>
          </a:xfrm>
        </p:spPr>
        <p:txBody>
          <a:bodyPr anchor="t">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4663280" y="2174875"/>
            <a:ext cx="3670720"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4663280" y="2751137"/>
            <a:ext cx="3670720" cy="3109913"/>
          </a:xfrm>
        </p:spPr>
        <p:txBody>
          <a:bodyPr anchor="t">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p:txBody>
          <a:bodyPr/>
          <a:lstStyle/>
          <a:p>
            <a:fld id="{B8246814-1D7F-482E-8907-7422CBC7CDCD}" type="datetimeFigureOut">
              <a:rPr lang="en-GB" smtClean="0"/>
              <a:t>20/01/2023</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2867085823"/>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GB"/>
              <a:t>Click to edit Master title style</a:t>
            </a:r>
            <a:endParaRPr lang="en-US"/>
          </a:p>
        </p:txBody>
      </p:sp>
      <p:sp>
        <p:nvSpPr>
          <p:cNvPr id="3" name="Date Placeholder 2"/>
          <p:cNvSpPr>
            <a:spLocks noGrp="1"/>
          </p:cNvSpPr>
          <p:nvPr>
            <p:ph type="dt" sz="half" idx="10"/>
          </p:nvPr>
        </p:nvSpPr>
        <p:spPr/>
        <p:txBody>
          <a:bodyPr/>
          <a:lstStyle/>
          <a:p>
            <a:fld id="{B8246814-1D7F-482E-8907-7422CBC7CDCD}" type="datetimeFigureOut">
              <a:rPr lang="en-GB" smtClean="0"/>
              <a:t>20/01/2023</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520978291"/>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8246814-1D7F-482E-8907-7422CBC7CDCD}" type="datetimeFigureOut">
              <a:rPr lang="en-GB" smtClean="0"/>
              <a:t>20/01/2023</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2147823438"/>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804863" y="446086"/>
            <a:ext cx="2660650"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04863" y="446088"/>
            <a:ext cx="2660650" cy="1618396"/>
          </a:xfrm>
        </p:spPr>
        <p:txBody>
          <a:bodyPr anchor="b"/>
          <a:lstStyle>
            <a:lvl1pPr algn="l">
              <a:defRPr sz="2000" b="1"/>
            </a:lvl1pPr>
          </a:lstStyle>
          <a:p>
            <a:r>
              <a:rPr lang="en-GB"/>
              <a:t>Click to edit Master title style</a:t>
            </a:r>
            <a:endParaRPr lang="en-US"/>
          </a:p>
        </p:txBody>
      </p:sp>
      <p:sp>
        <p:nvSpPr>
          <p:cNvPr id="3" name="Content Placeholder 2"/>
          <p:cNvSpPr>
            <a:spLocks noGrp="1"/>
          </p:cNvSpPr>
          <p:nvPr>
            <p:ph idx="1"/>
          </p:nvPr>
        </p:nvSpPr>
        <p:spPr>
          <a:xfrm>
            <a:off x="3641724" y="446087"/>
            <a:ext cx="4689475" cy="5414963"/>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804863" y="2260737"/>
            <a:ext cx="2660650"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8246814-1D7F-482E-8907-7422CBC7CDCD}" type="datetimeFigureOut">
              <a:rPr lang="en-GB" smtClean="0"/>
              <a:t>20/01/2023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2835564814"/>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09996" y="727521"/>
            <a:ext cx="3501548" cy="1617163"/>
          </a:xfrm>
        </p:spPr>
        <p:txBody>
          <a:bodyPr anchor="b">
            <a:normAutofit/>
          </a:bodyPr>
          <a:lstStyle>
            <a:lvl1pPr algn="l">
              <a:defRPr sz="2400" b="0"/>
            </a:lvl1pPr>
          </a:lstStyle>
          <a:p>
            <a:r>
              <a:rPr lang="en-GB"/>
              <a:t>Click to edit Master title style</a:t>
            </a:r>
            <a:endParaRPr lang="en-US"/>
          </a:p>
        </p:txBody>
      </p:sp>
      <p:sp>
        <p:nvSpPr>
          <p:cNvPr id="9" name="Picture Placeholder 11"/>
          <p:cNvSpPr>
            <a:spLocks noGrp="1" noChangeAspect="1"/>
          </p:cNvSpPr>
          <p:nvPr>
            <p:ph type="pic" sz="quarter" idx="13"/>
          </p:nvPr>
        </p:nvSpPr>
        <p:spPr bwMode="auto">
          <a:xfrm>
            <a:off x="4573588" y="0"/>
            <a:ext cx="4570412"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GB"/>
              <a:t>Click icon to add picture</a:t>
            </a:r>
            <a:endParaRPr lang="en-US"/>
          </a:p>
        </p:txBody>
      </p:sp>
      <p:sp>
        <p:nvSpPr>
          <p:cNvPr id="4" name="Text Placeholder 3"/>
          <p:cNvSpPr>
            <a:spLocks noGrp="1"/>
          </p:cNvSpPr>
          <p:nvPr>
            <p:ph type="body" sz="half" idx="2"/>
          </p:nvPr>
        </p:nvSpPr>
        <p:spPr>
          <a:xfrm>
            <a:off x="809996" y="2344684"/>
            <a:ext cx="350154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a:xfrm>
            <a:off x="2914357" y="6041361"/>
            <a:ext cx="732659" cy="365125"/>
          </a:xfrm>
        </p:spPr>
        <p:txBody>
          <a:bodyPr/>
          <a:lstStyle/>
          <a:p>
            <a:fld id="{B8246814-1D7F-482E-8907-7422CBC7CDCD}" type="datetimeFigureOut">
              <a:rPr lang="en-GB" smtClean="0"/>
              <a:t>20/01/2023</a:t>
            </a:fld>
            <a:endParaRPr lang="en-GB"/>
          </a:p>
        </p:txBody>
      </p:sp>
      <p:sp>
        <p:nvSpPr>
          <p:cNvPr id="6" name="Footer Placeholder 5"/>
          <p:cNvSpPr>
            <a:spLocks noGrp="1"/>
          </p:cNvSpPr>
          <p:nvPr>
            <p:ph type="ftr" sz="quarter" idx="11"/>
          </p:nvPr>
        </p:nvSpPr>
        <p:spPr>
          <a:xfrm>
            <a:off x="442797" y="6041361"/>
            <a:ext cx="2471560" cy="365125"/>
          </a:xfrm>
        </p:spPr>
        <p:txBody>
          <a:bodyPr/>
          <a:lstStyle/>
          <a:p>
            <a:endParaRPr lang="en-GB"/>
          </a:p>
        </p:txBody>
      </p:sp>
      <p:sp>
        <p:nvSpPr>
          <p:cNvPr id="7" name="Slide Number Placeholder 6"/>
          <p:cNvSpPr>
            <a:spLocks noGrp="1"/>
          </p:cNvSpPr>
          <p:nvPr>
            <p:ph type="sldNum" sz="quarter" idx="12"/>
          </p:nvPr>
        </p:nvSpPr>
        <p:spPr>
          <a:xfrm>
            <a:off x="3647017" y="5915887"/>
            <a:ext cx="796616" cy="490599"/>
          </a:xfrm>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58131640"/>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04863" y="4800600"/>
            <a:ext cx="7526337" cy="566738"/>
          </a:xfrm>
        </p:spPr>
        <p:txBody>
          <a:bodyPr anchor="b">
            <a:normAutofit/>
          </a:bodyPr>
          <a:lstStyle>
            <a:lvl1pPr algn="l">
              <a:defRPr sz="2400" b="0"/>
            </a:lvl1pPr>
          </a:lstStyle>
          <a:p>
            <a:r>
              <a:rPr lang="en-GB"/>
              <a:t>Click to edit Master title style</a:t>
            </a:r>
            <a:endParaRPr lang="en-US"/>
          </a:p>
        </p:txBody>
      </p:sp>
      <p:sp>
        <p:nvSpPr>
          <p:cNvPr id="15" name="Picture Placeholder 14"/>
          <p:cNvSpPr>
            <a:spLocks noGrp="1" noChangeAspect="1"/>
          </p:cNvSpPr>
          <p:nvPr>
            <p:ph type="pic" sz="quarter" idx="13"/>
          </p:nvPr>
        </p:nvSpPr>
        <p:spPr bwMode="auto">
          <a:xfrm>
            <a:off x="0" y="0"/>
            <a:ext cx="9144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GB"/>
              <a:t>Click icon to add picture</a:t>
            </a:r>
            <a:endParaRPr lang="en-US"/>
          </a:p>
        </p:txBody>
      </p:sp>
      <p:sp>
        <p:nvSpPr>
          <p:cNvPr id="4" name="Text Placeholder 3"/>
          <p:cNvSpPr>
            <a:spLocks noGrp="1"/>
          </p:cNvSpPr>
          <p:nvPr>
            <p:ph type="body" sz="half" idx="2"/>
          </p:nvPr>
        </p:nvSpPr>
        <p:spPr>
          <a:xfrm>
            <a:off x="804863" y="5367338"/>
            <a:ext cx="7526337"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8246814-1D7F-482E-8907-7422CBC7CDCD}" type="datetimeFigureOut">
              <a:rPr lang="en-GB" smtClean="0"/>
              <a:t>20/01/2023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1133386311"/>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485107" y="1338479"/>
            <a:ext cx="4749312"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649573" y="1495525"/>
            <a:ext cx="4420380" cy="2645912"/>
          </a:xfrm>
        </p:spPr>
        <p:txBody>
          <a:bodyPr anchor="b"/>
          <a:lstStyle>
            <a:lvl1pPr algn="l">
              <a:defRPr sz="4200" b="1" cap="none"/>
            </a:lvl1pPr>
          </a:lstStyle>
          <a:p>
            <a:r>
              <a:rPr lang="en-GB"/>
              <a:t>Click to edit Master title style</a:t>
            </a:r>
            <a:endParaRPr lang="en-US"/>
          </a:p>
        </p:txBody>
      </p:sp>
      <p:sp>
        <p:nvSpPr>
          <p:cNvPr id="3" name="Text Placeholder 2"/>
          <p:cNvSpPr>
            <a:spLocks noGrp="1"/>
          </p:cNvSpPr>
          <p:nvPr>
            <p:ph type="body" idx="1"/>
          </p:nvPr>
        </p:nvSpPr>
        <p:spPr>
          <a:xfrm>
            <a:off x="651226" y="4700702"/>
            <a:ext cx="4418727"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9" name="Text Placeholder 5"/>
          <p:cNvSpPr>
            <a:spLocks noGrp="1"/>
          </p:cNvSpPr>
          <p:nvPr>
            <p:ph type="body" sz="quarter" idx="16"/>
          </p:nvPr>
        </p:nvSpPr>
        <p:spPr>
          <a:xfrm>
            <a:off x="5398884" y="1338479"/>
            <a:ext cx="3302316" cy="4075464"/>
          </a:xfrm>
        </p:spPr>
        <p:txBody>
          <a:bodyPr anchor="t"/>
          <a:lstStyle>
            <a:lvl1pPr marL="0" indent="0">
              <a:buFontTx/>
              <a:buNone/>
              <a:defRPr/>
            </a:lvl1pPr>
          </a:lstStyle>
          <a:p>
            <a:pPr lvl="0"/>
            <a:r>
              <a:rPr lang="en-GB"/>
              <a:t>Click to edit Master text styles</a:t>
            </a:r>
          </a:p>
        </p:txBody>
      </p:sp>
      <p:sp>
        <p:nvSpPr>
          <p:cNvPr id="4" name="Date Placeholder 3"/>
          <p:cNvSpPr>
            <a:spLocks noGrp="1"/>
          </p:cNvSpPr>
          <p:nvPr>
            <p:ph type="dt" sz="half" idx="10"/>
          </p:nvPr>
        </p:nvSpPr>
        <p:spPr/>
        <p:txBody>
          <a:bodyPr/>
          <a:lstStyle/>
          <a:p>
            <a:fld id="{B8246814-1D7F-482E-8907-7422CBC7CDCD}" type="datetimeFigureOut">
              <a:rPr lang="en-GB" smtClean="0"/>
              <a:t>20/01/2023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2975701441"/>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855663" y="2286585"/>
            <a:ext cx="3671336"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017816" y="2435956"/>
            <a:ext cx="3286891" cy="2007789"/>
          </a:xfrm>
        </p:spPr>
        <p:txBody>
          <a:bodyPr/>
          <a:lstStyle>
            <a:lvl1pPr>
              <a:defRPr sz="3200"/>
            </a:lvl1pPr>
          </a:lstStyle>
          <a:p>
            <a:r>
              <a:rPr lang="en-GB"/>
              <a:t>Click to edit Master title style</a:t>
            </a:r>
            <a:endParaRPr lang="en-US"/>
          </a:p>
        </p:txBody>
      </p:sp>
      <p:sp>
        <p:nvSpPr>
          <p:cNvPr id="6" name="Text Placeholder 5"/>
          <p:cNvSpPr>
            <a:spLocks noGrp="1"/>
          </p:cNvSpPr>
          <p:nvPr>
            <p:ph type="body" sz="quarter" idx="16"/>
          </p:nvPr>
        </p:nvSpPr>
        <p:spPr>
          <a:xfrm>
            <a:off x="4616450" y="2286000"/>
            <a:ext cx="3671888" cy="2300288"/>
          </a:xfrm>
        </p:spPr>
        <p:txBody>
          <a:bodyPr anchor="t"/>
          <a:lstStyle>
            <a:lvl1pPr marL="0" indent="0">
              <a:buFontTx/>
              <a:buNone/>
              <a:defRPr/>
            </a:lvl1pPr>
          </a:lstStyle>
          <a:p>
            <a:pPr lvl="0"/>
            <a:r>
              <a:rPr lang="en-GB"/>
              <a:t>Click to edit Master text styles</a:t>
            </a:r>
          </a:p>
        </p:txBody>
      </p:sp>
      <p:sp>
        <p:nvSpPr>
          <p:cNvPr id="2" name="Date Placeholder 1"/>
          <p:cNvSpPr>
            <a:spLocks noGrp="1"/>
          </p:cNvSpPr>
          <p:nvPr>
            <p:ph type="dt" sz="half" idx="10"/>
          </p:nvPr>
        </p:nvSpPr>
        <p:spPr/>
        <p:txBody>
          <a:bodyPr/>
          <a:lstStyle/>
          <a:p>
            <a:fld id="{B8246814-1D7F-482E-8907-7422CBC7CDCD}" type="datetimeFigureOut">
              <a:rPr lang="en-GB" smtClean="0"/>
              <a:t>20/01/2023</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2631269924"/>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GB"/>
              <a:t>Click to edit Master title style</a:t>
            </a:r>
            <a:endParaRPr lang="en-US"/>
          </a:p>
        </p:txBody>
      </p:sp>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B8246814-1D7F-482E-8907-7422CBC7CDCD}" type="datetimeFigureOut">
              <a:rPr lang="en-GB" smtClean="0"/>
              <a:t>20/01/2023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2786470956"/>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5752238" y="446089"/>
            <a:ext cx="3391762"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9" name="AutoShape 4"/>
          <p:cNvSpPr>
            <a:spLocks noChangeAspect="1" noChangeArrowheads="1" noTextEdit="1"/>
          </p:cNvSpPr>
          <p:nvPr/>
        </p:nvSpPr>
        <p:spPr bwMode="auto">
          <a:xfrm>
            <a:off x="5233988" y="0"/>
            <a:ext cx="3910012" cy="5867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p>
      <p:sp>
        <p:nvSpPr>
          <p:cNvPr id="2" name="Vertical Title 1"/>
          <p:cNvSpPr>
            <a:spLocks noGrp="1"/>
          </p:cNvSpPr>
          <p:nvPr>
            <p:ph type="title" orient="vert"/>
          </p:nvPr>
        </p:nvSpPr>
        <p:spPr>
          <a:xfrm>
            <a:off x="6137655" y="586171"/>
            <a:ext cx="1701800" cy="5134798"/>
          </a:xfr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804862" y="446089"/>
            <a:ext cx="4947376" cy="5414962"/>
          </a:xfr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B8246814-1D7F-482E-8907-7422CBC7CDCD}" type="datetimeFigureOut">
              <a:rPr lang="en-GB" smtClean="0"/>
              <a:t>20/01/2023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B916550-B63D-43D7-B895-69C79B3F8ADF}" type="slidenum">
              <a:rPr lang="en-GB" smtClean="0"/>
              <a:t>‹#›</a:t>
            </a:fld>
            <a:endParaRPr lang="en-GB"/>
          </a:p>
        </p:txBody>
      </p:sp>
    </p:spTree>
    <p:extLst>
      <p:ext uri="{BB962C8B-B14F-4D97-AF65-F5344CB8AC3E}">
        <p14:creationId xmlns:p14="http://schemas.microsoft.com/office/powerpoint/2010/main" val="30402965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2" Type="http://schemas.openxmlformats.org/officeDocument/2006/relationships/slideLayout" Target="../slideLayouts/slideLayout16.xml"/><Relationship Id="rId16" Type="http://schemas.openxmlformats.org/officeDocument/2006/relationships/theme" Target="../theme/theme2.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5" Type="http://schemas.openxmlformats.org/officeDocument/2006/relationships/slideLayout" Target="../slideLayouts/slideLayout29.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7.xml"/><Relationship Id="rId13" Type="http://schemas.openxmlformats.org/officeDocument/2006/relationships/slideLayout" Target="../slideLayouts/slideLayout42.xml"/><Relationship Id="rId3" Type="http://schemas.openxmlformats.org/officeDocument/2006/relationships/slideLayout" Target="../slideLayouts/slideLayout32.xml"/><Relationship Id="rId7" Type="http://schemas.openxmlformats.org/officeDocument/2006/relationships/slideLayout" Target="../slideLayouts/slideLayout36.xml"/><Relationship Id="rId12" Type="http://schemas.openxmlformats.org/officeDocument/2006/relationships/slideLayout" Target="../slideLayouts/slideLayout41.xml"/><Relationship Id="rId2" Type="http://schemas.openxmlformats.org/officeDocument/2006/relationships/slideLayout" Target="../slideLayouts/slideLayout31.xml"/><Relationship Id="rId1" Type="http://schemas.openxmlformats.org/officeDocument/2006/relationships/slideLayout" Target="../slideLayouts/slideLayout30.xml"/><Relationship Id="rId6" Type="http://schemas.openxmlformats.org/officeDocument/2006/relationships/slideLayout" Target="../slideLayouts/slideLayout35.xml"/><Relationship Id="rId11" Type="http://schemas.openxmlformats.org/officeDocument/2006/relationships/slideLayout" Target="../slideLayouts/slideLayout40.xml"/><Relationship Id="rId5" Type="http://schemas.openxmlformats.org/officeDocument/2006/relationships/slideLayout" Target="../slideLayouts/slideLayout34.xml"/><Relationship Id="rId15" Type="http://schemas.openxmlformats.org/officeDocument/2006/relationships/theme" Target="../theme/theme3.xml"/><Relationship Id="rId10" Type="http://schemas.openxmlformats.org/officeDocument/2006/relationships/slideLayout" Target="../slideLayouts/slideLayout39.xml"/><Relationship Id="rId4" Type="http://schemas.openxmlformats.org/officeDocument/2006/relationships/slideLayout" Target="../slideLayouts/slideLayout33.xml"/><Relationship Id="rId9" Type="http://schemas.openxmlformats.org/officeDocument/2006/relationships/slideLayout" Target="../slideLayouts/slideLayout38.xml"/><Relationship Id="rId14" Type="http://schemas.openxmlformats.org/officeDocument/2006/relationships/slideLayout" Target="../slideLayouts/slideLayout4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1.xml"/><Relationship Id="rId13" Type="http://schemas.openxmlformats.org/officeDocument/2006/relationships/slideLayout" Target="../slideLayouts/slideLayout56.xml"/><Relationship Id="rId3" Type="http://schemas.openxmlformats.org/officeDocument/2006/relationships/slideLayout" Target="../slideLayouts/slideLayout46.xml"/><Relationship Id="rId7" Type="http://schemas.openxmlformats.org/officeDocument/2006/relationships/slideLayout" Target="../slideLayouts/slideLayout50.xml"/><Relationship Id="rId12" Type="http://schemas.openxmlformats.org/officeDocument/2006/relationships/slideLayout" Target="../slideLayouts/slideLayout55.xml"/><Relationship Id="rId2" Type="http://schemas.openxmlformats.org/officeDocument/2006/relationships/slideLayout" Target="../slideLayouts/slideLayout45.xml"/><Relationship Id="rId1" Type="http://schemas.openxmlformats.org/officeDocument/2006/relationships/slideLayout" Target="../slideLayouts/slideLayout44.xml"/><Relationship Id="rId6" Type="http://schemas.openxmlformats.org/officeDocument/2006/relationships/slideLayout" Target="../slideLayouts/slideLayout49.xml"/><Relationship Id="rId11" Type="http://schemas.openxmlformats.org/officeDocument/2006/relationships/slideLayout" Target="../slideLayouts/slideLayout54.xml"/><Relationship Id="rId5" Type="http://schemas.openxmlformats.org/officeDocument/2006/relationships/slideLayout" Target="../slideLayouts/slideLayout48.xml"/><Relationship Id="rId15" Type="http://schemas.openxmlformats.org/officeDocument/2006/relationships/theme" Target="../theme/theme4.xml"/><Relationship Id="rId10" Type="http://schemas.openxmlformats.org/officeDocument/2006/relationships/slideLayout" Target="../slideLayouts/slideLayout53.xml"/><Relationship Id="rId4" Type="http://schemas.openxmlformats.org/officeDocument/2006/relationships/slideLayout" Target="../slideLayouts/slideLayout47.xml"/><Relationship Id="rId9" Type="http://schemas.openxmlformats.org/officeDocument/2006/relationships/slideLayout" Target="../slideLayouts/slideLayout52.xml"/><Relationship Id="rId14" Type="http://schemas.openxmlformats.org/officeDocument/2006/relationships/slideLayout" Target="../slideLayouts/slideLayout57.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65.xml"/><Relationship Id="rId13" Type="http://schemas.openxmlformats.org/officeDocument/2006/relationships/slideLayout" Target="../slideLayouts/slideLayout70.xml"/><Relationship Id="rId3" Type="http://schemas.openxmlformats.org/officeDocument/2006/relationships/slideLayout" Target="../slideLayouts/slideLayout60.xml"/><Relationship Id="rId7" Type="http://schemas.openxmlformats.org/officeDocument/2006/relationships/slideLayout" Target="../slideLayouts/slideLayout64.xml"/><Relationship Id="rId12" Type="http://schemas.openxmlformats.org/officeDocument/2006/relationships/slideLayout" Target="../slideLayouts/slideLayout69.xml"/><Relationship Id="rId2" Type="http://schemas.openxmlformats.org/officeDocument/2006/relationships/slideLayout" Target="../slideLayouts/slideLayout59.xml"/><Relationship Id="rId1" Type="http://schemas.openxmlformats.org/officeDocument/2006/relationships/slideLayout" Target="../slideLayouts/slideLayout58.xml"/><Relationship Id="rId6" Type="http://schemas.openxmlformats.org/officeDocument/2006/relationships/slideLayout" Target="../slideLayouts/slideLayout63.xml"/><Relationship Id="rId11" Type="http://schemas.openxmlformats.org/officeDocument/2006/relationships/slideLayout" Target="../slideLayouts/slideLayout68.xml"/><Relationship Id="rId5" Type="http://schemas.openxmlformats.org/officeDocument/2006/relationships/slideLayout" Target="../slideLayouts/slideLayout62.xml"/><Relationship Id="rId15" Type="http://schemas.openxmlformats.org/officeDocument/2006/relationships/theme" Target="../theme/theme5.xml"/><Relationship Id="rId10" Type="http://schemas.openxmlformats.org/officeDocument/2006/relationships/slideLayout" Target="../slideLayouts/slideLayout67.xml"/><Relationship Id="rId4" Type="http://schemas.openxmlformats.org/officeDocument/2006/relationships/slideLayout" Target="../slideLayouts/slideLayout61.xml"/><Relationship Id="rId9" Type="http://schemas.openxmlformats.org/officeDocument/2006/relationships/slideLayout" Target="../slideLayouts/slideLayout66.xml"/><Relationship Id="rId14" Type="http://schemas.openxmlformats.org/officeDocument/2006/relationships/slideLayout" Target="../slideLayouts/slideLayout71.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79.xml"/><Relationship Id="rId13" Type="http://schemas.openxmlformats.org/officeDocument/2006/relationships/slideLayout" Target="../slideLayouts/slideLayout84.xml"/><Relationship Id="rId3" Type="http://schemas.openxmlformats.org/officeDocument/2006/relationships/slideLayout" Target="../slideLayouts/slideLayout74.xml"/><Relationship Id="rId7" Type="http://schemas.openxmlformats.org/officeDocument/2006/relationships/slideLayout" Target="../slideLayouts/slideLayout78.xml"/><Relationship Id="rId12" Type="http://schemas.openxmlformats.org/officeDocument/2006/relationships/slideLayout" Target="../slideLayouts/slideLayout83.xml"/><Relationship Id="rId2" Type="http://schemas.openxmlformats.org/officeDocument/2006/relationships/slideLayout" Target="../slideLayouts/slideLayout73.xml"/><Relationship Id="rId1" Type="http://schemas.openxmlformats.org/officeDocument/2006/relationships/slideLayout" Target="../slideLayouts/slideLayout72.xml"/><Relationship Id="rId6" Type="http://schemas.openxmlformats.org/officeDocument/2006/relationships/slideLayout" Target="../slideLayouts/slideLayout77.xml"/><Relationship Id="rId11" Type="http://schemas.openxmlformats.org/officeDocument/2006/relationships/slideLayout" Target="../slideLayouts/slideLayout82.xml"/><Relationship Id="rId5" Type="http://schemas.openxmlformats.org/officeDocument/2006/relationships/slideLayout" Target="../slideLayouts/slideLayout76.xml"/><Relationship Id="rId15" Type="http://schemas.openxmlformats.org/officeDocument/2006/relationships/theme" Target="../theme/theme6.xml"/><Relationship Id="rId10" Type="http://schemas.openxmlformats.org/officeDocument/2006/relationships/slideLayout" Target="../slideLayouts/slideLayout81.xml"/><Relationship Id="rId4" Type="http://schemas.openxmlformats.org/officeDocument/2006/relationships/slideLayout" Target="../slideLayouts/slideLayout75.xml"/><Relationship Id="rId9" Type="http://schemas.openxmlformats.org/officeDocument/2006/relationships/slideLayout" Target="../slideLayouts/slideLayout80.xml"/><Relationship Id="rId14" Type="http://schemas.openxmlformats.org/officeDocument/2006/relationships/slideLayout" Target="../slideLayouts/slideLayout85.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93.xml"/><Relationship Id="rId13" Type="http://schemas.openxmlformats.org/officeDocument/2006/relationships/slideLayout" Target="../slideLayouts/slideLayout98.xml"/><Relationship Id="rId3" Type="http://schemas.openxmlformats.org/officeDocument/2006/relationships/slideLayout" Target="../slideLayouts/slideLayout88.xml"/><Relationship Id="rId7" Type="http://schemas.openxmlformats.org/officeDocument/2006/relationships/slideLayout" Target="../slideLayouts/slideLayout92.xml"/><Relationship Id="rId12" Type="http://schemas.openxmlformats.org/officeDocument/2006/relationships/slideLayout" Target="../slideLayouts/slideLayout97.xml"/><Relationship Id="rId2" Type="http://schemas.openxmlformats.org/officeDocument/2006/relationships/slideLayout" Target="../slideLayouts/slideLayout87.xml"/><Relationship Id="rId1" Type="http://schemas.openxmlformats.org/officeDocument/2006/relationships/slideLayout" Target="../slideLayouts/slideLayout86.xml"/><Relationship Id="rId6" Type="http://schemas.openxmlformats.org/officeDocument/2006/relationships/slideLayout" Target="../slideLayouts/slideLayout91.xml"/><Relationship Id="rId11" Type="http://schemas.openxmlformats.org/officeDocument/2006/relationships/slideLayout" Target="../slideLayouts/slideLayout96.xml"/><Relationship Id="rId5" Type="http://schemas.openxmlformats.org/officeDocument/2006/relationships/slideLayout" Target="../slideLayouts/slideLayout90.xml"/><Relationship Id="rId15" Type="http://schemas.openxmlformats.org/officeDocument/2006/relationships/theme" Target="../theme/theme7.xml"/><Relationship Id="rId10" Type="http://schemas.openxmlformats.org/officeDocument/2006/relationships/slideLayout" Target="../slideLayouts/slideLayout95.xml"/><Relationship Id="rId4" Type="http://schemas.openxmlformats.org/officeDocument/2006/relationships/slideLayout" Target="../slideLayouts/slideLayout89.xml"/><Relationship Id="rId9" Type="http://schemas.openxmlformats.org/officeDocument/2006/relationships/slideLayout" Target="../slideLayouts/slideLayout94.xml"/><Relationship Id="rId14" Type="http://schemas.openxmlformats.org/officeDocument/2006/relationships/slideLayout" Target="../slideLayouts/slideLayout9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09998" y="447188"/>
            <a:ext cx="7524003"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GB"/>
              <a:t>Click to edit Master title style</a:t>
            </a:r>
            <a:endParaRPr lang="en-US"/>
          </a:p>
        </p:txBody>
      </p:sp>
      <p:sp>
        <p:nvSpPr>
          <p:cNvPr id="3" name="Text Placeholder 2"/>
          <p:cNvSpPr>
            <a:spLocks noGrp="1"/>
          </p:cNvSpPr>
          <p:nvPr>
            <p:ph type="body" idx="1"/>
          </p:nvPr>
        </p:nvSpPr>
        <p:spPr>
          <a:xfrm>
            <a:off x="809998" y="2184402"/>
            <a:ext cx="7524003"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Footer Placeholder 4"/>
          <p:cNvSpPr>
            <a:spLocks noGrp="1"/>
          </p:cNvSpPr>
          <p:nvPr>
            <p:ph type="ftr" sz="quarter" idx="3"/>
          </p:nvPr>
        </p:nvSpPr>
        <p:spPr>
          <a:xfrm>
            <a:off x="442798" y="6041363"/>
            <a:ext cx="6289532" cy="365125"/>
          </a:xfrm>
          <a:prstGeom prst="rect">
            <a:avLst/>
          </a:prstGeom>
        </p:spPr>
        <p:txBody>
          <a:bodyPr vert="horz" lIns="91440" tIns="45720" rIns="91440" bIns="45720" rtlCol="0" anchor="b"/>
          <a:lstStyle>
            <a:lvl1pPr algn="l">
              <a:defRPr sz="900">
                <a:solidFill>
                  <a:schemeClr val="tx1"/>
                </a:solidFill>
              </a:defRPr>
            </a:lvl1pPr>
          </a:lstStyle>
          <a:p>
            <a:endParaRPr lang="en-GB"/>
          </a:p>
        </p:txBody>
      </p:sp>
      <p:sp>
        <p:nvSpPr>
          <p:cNvPr id="4" name="Date Placeholder 3"/>
          <p:cNvSpPr>
            <a:spLocks noGrp="1"/>
          </p:cNvSpPr>
          <p:nvPr>
            <p:ph type="dt" sz="half" idx="2"/>
          </p:nvPr>
        </p:nvSpPr>
        <p:spPr>
          <a:xfrm>
            <a:off x="6911423" y="6041363"/>
            <a:ext cx="993161" cy="365125"/>
          </a:xfrm>
          <a:prstGeom prst="rect">
            <a:avLst/>
          </a:prstGeom>
        </p:spPr>
        <p:txBody>
          <a:bodyPr vert="horz" lIns="91440" tIns="45720" rIns="91440" bIns="45720" rtlCol="0" anchor="b"/>
          <a:lstStyle>
            <a:lvl1pPr algn="r">
              <a:defRPr sz="900">
                <a:solidFill>
                  <a:schemeClr val="tx1"/>
                </a:solidFill>
              </a:defRPr>
            </a:lvl1pPr>
          </a:lstStyle>
          <a:p>
            <a:fld id="{B8246814-1D7F-482E-8907-7422CBC7CDCD}" type="datetimeFigureOut">
              <a:rPr lang="en-GB" smtClean="0"/>
              <a:t>20/01/2023</a:t>
            </a:fld>
            <a:endParaRPr lang="en-GB"/>
          </a:p>
        </p:txBody>
      </p:sp>
      <p:sp>
        <p:nvSpPr>
          <p:cNvPr id="6" name="Slide Number Placeholder 5"/>
          <p:cNvSpPr>
            <a:spLocks noGrp="1"/>
          </p:cNvSpPr>
          <p:nvPr>
            <p:ph type="sldNum" sz="quarter" idx="4"/>
          </p:nvPr>
        </p:nvSpPr>
        <p:spPr>
          <a:xfrm>
            <a:off x="7904584" y="5915889"/>
            <a:ext cx="796616" cy="490599"/>
          </a:xfrm>
          <a:prstGeom prst="rect">
            <a:avLst/>
          </a:prstGeom>
        </p:spPr>
        <p:txBody>
          <a:bodyPr vert="horz" lIns="91440" tIns="45720" rIns="91440" bIns="10800" rtlCol="0" anchor="b"/>
          <a:lstStyle>
            <a:lvl1pPr algn="r">
              <a:defRPr sz="2000">
                <a:solidFill>
                  <a:schemeClr val="accent1"/>
                </a:solidFill>
              </a:defRPr>
            </a:lvl1pPr>
          </a:lstStyle>
          <a:p>
            <a:fld id="{2B916550-B63D-43D7-B895-69C79B3F8ADF}" type="slidenum">
              <a:rPr lang="en-GB" smtClean="0"/>
              <a:t>‹#›</a:t>
            </a:fld>
            <a:endParaRPr lang="en-GB"/>
          </a:p>
        </p:txBody>
      </p:sp>
    </p:spTree>
    <p:extLst>
      <p:ext uri="{BB962C8B-B14F-4D97-AF65-F5344CB8AC3E}">
        <p14:creationId xmlns:p14="http://schemas.microsoft.com/office/powerpoint/2010/main" val="3583744372"/>
      </p:ext>
    </p:extLst>
  </p:cSld>
  <p:clrMap bg1="dk1" tx1="lt1" bg2="dk2" tx2="lt2" accent1="accent1" accent2="accent2" accent3="accent3" accent4="accent4" accent5="accent5" accent6="accent6" hlink="hlink" folHlink="folHlink"/>
  <p:sldLayoutIdLst>
    <p:sldLayoutId id="2147484097" r:id="rId1"/>
    <p:sldLayoutId id="2147484098" r:id="rId2"/>
    <p:sldLayoutId id="2147484099" r:id="rId3"/>
    <p:sldLayoutId id="2147484100" r:id="rId4"/>
    <p:sldLayoutId id="2147484101" r:id="rId5"/>
    <p:sldLayoutId id="2147484102" r:id="rId6"/>
    <p:sldLayoutId id="2147484103" r:id="rId7"/>
    <p:sldLayoutId id="2147484104" r:id="rId8"/>
    <p:sldLayoutId id="2147484105" r:id="rId9"/>
    <p:sldLayoutId id="2147484106" r:id="rId10"/>
    <p:sldLayoutId id="2147484107" r:id="rId11"/>
    <p:sldLayoutId id="2147484108" r:id="rId12"/>
    <p:sldLayoutId id="2147484109" r:id="rId13"/>
    <p:sldLayoutId id="2147484110" r:id="rId14"/>
  </p:sldLayoutIdLst>
  <p:txStyles>
    <p:titleStyle>
      <a:lvl1pPr algn="l" defTabSz="457200" rtl="0" eaLnBrk="1" latinLnBrk="0" hangingPunct="1">
        <a:spcBef>
          <a:spcPct val="0"/>
        </a:spcBef>
        <a:buNone/>
        <a:defRPr sz="4000" b="1" kern="1200">
          <a:solidFill>
            <a:srgbClr val="FEFEFE"/>
          </a:solidFill>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09998" y="447188"/>
            <a:ext cx="7524003"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GB"/>
              <a:t>Click to edit Master title style</a:t>
            </a:r>
            <a:endParaRPr lang="en-US"/>
          </a:p>
        </p:txBody>
      </p:sp>
      <p:sp>
        <p:nvSpPr>
          <p:cNvPr id="3" name="Text Placeholder 2"/>
          <p:cNvSpPr>
            <a:spLocks noGrp="1"/>
          </p:cNvSpPr>
          <p:nvPr>
            <p:ph type="body" idx="1"/>
          </p:nvPr>
        </p:nvSpPr>
        <p:spPr>
          <a:xfrm>
            <a:off x="809998" y="2184402"/>
            <a:ext cx="7524003"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Footer Placeholder 4"/>
          <p:cNvSpPr>
            <a:spLocks noGrp="1"/>
          </p:cNvSpPr>
          <p:nvPr>
            <p:ph type="ftr" sz="quarter" idx="3"/>
          </p:nvPr>
        </p:nvSpPr>
        <p:spPr>
          <a:xfrm>
            <a:off x="442798" y="6041363"/>
            <a:ext cx="6289532" cy="365125"/>
          </a:xfrm>
          <a:prstGeom prst="rect">
            <a:avLst/>
          </a:prstGeom>
        </p:spPr>
        <p:txBody>
          <a:bodyPr vert="horz" lIns="91440" tIns="45720" rIns="91440" bIns="45720" rtlCol="0" anchor="b"/>
          <a:lstStyle>
            <a:lvl1pPr algn="l">
              <a:defRPr sz="900">
                <a:solidFill>
                  <a:schemeClr val="tx1"/>
                </a:solidFill>
              </a:defRPr>
            </a:lvl1pPr>
          </a:lstStyle>
          <a:p>
            <a:endParaRPr lang="en-GB"/>
          </a:p>
        </p:txBody>
      </p:sp>
      <p:sp>
        <p:nvSpPr>
          <p:cNvPr id="4" name="Date Placeholder 3"/>
          <p:cNvSpPr>
            <a:spLocks noGrp="1"/>
          </p:cNvSpPr>
          <p:nvPr>
            <p:ph type="dt" sz="half" idx="2"/>
          </p:nvPr>
        </p:nvSpPr>
        <p:spPr>
          <a:xfrm>
            <a:off x="6911423" y="6041363"/>
            <a:ext cx="993161" cy="365125"/>
          </a:xfrm>
          <a:prstGeom prst="rect">
            <a:avLst/>
          </a:prstGeom>
        </p:spPr>
        <p:txBody>
          <a:bodyPr vert="horz" lIns="91440" tIns="45720" rIns="91440" bIns="45720" rtlCol="0" anchor="b"/>
          <a:lstStyle>
            <a:lvl1pPr algn="r">
              <a:defRPr sz="900">
                <a:solidFill>
                  <a:schemeClr val="tx1"/>
                </a:solidFill>
              </a:defRPr>
            </a:lvl1pPr>
          </a:lstStyle>
          <a:p>
            <a:fld id="{B8246814-1D7F-482E-8907-7422CBC7CDCD}" type="datetimeFigureOut">
              <a:rPr lang="en-GB" smtClean="0"/>
              <a:t>20/01/2023</a:t>
            </a:fld>
            <a:endParaRPr lang="en-GB"/>
          </a:p>
        </p:txBody>
      </p:sp>
      <p:sp>
        <p:nvSpPr>
          <p:cNvPr id="6" name="Slide Number Placeholder 5"/>
          <p:cNvSpPr>
            <a:spLocks noGrp="1"/>
          </p:cNvSpPr>
          <p:nvPr>
            <p:ph type="sldNum" sz="quarter" idx="4"/>
          </p:nvPr>
        </p:nvSpPr>
        <p:spPr>
          <a:xfrm>
            <a:off x="7904584" y="5915889"/>
            <a:ext cx="796616" cy="490599"/>
          </a:xfrm>
          <a:prstGeom prst="rect">
            <a:avLst/>
          </a:prstGeom>
        </p:spPr>
        <p:txBody>
          <a:bodyPr vert="horz" lIns="91440" tIns="45720" rIns="91440" bIns="10800" rtlCol="0" anchor="b"/>
          <a:lstStyle>
            <a:lvl1pPr algn="r">
              <a:defRPr sz="2000">
                <a:solidFill>
                  <a:schemeClr val="accent1"/>
                </a:solidFill>
              </a:defRPr>
            </a:lvl1pPr>
          </a:lstStyle>
          <a:p>
            <a:fld id="{2B916550-B63D-43D7-B895-69C79B3F8ADF}" type="slidenum">
              <a:rPr lang="en-GB" smtClean="0"/>
              <a:t>‹#›</a:t>
            </a:fld>
            <a:endParaRPr lang="en-GB"/>
          </a:p>
        </p:txBody>
      </p:sp>
    </p:spTree>
    <p:extLst>
      <p:ext uri="{BB962C8B-B14F-4D97-AF65-F5344CB8AC3E}">
        <p14:creationId xmlns:p14="http://schemas.microsoft.com/office/powerpoint/2010/main" val="3634790128"/>
      </p:ext>
    </p:extLst>
  </p:cSld>
  <p:clrMap bg1="dk1" tx1="lt1" bg2="dk2" tx2="lt2" accent1="accent1" accent2="accent2" accent3="accent3" accent4="accent4" accent5="accent5" accent6="accent6" hlink="hlink" folHlink="folHlink"/>
  <p:sldLayoutIdLst>
    <p:sldLayoutId id="2147484112" r:id="rId1"/>
    <p:sldLayoutId id="2147484113" r:id="rId2"/>
    <p:sldLayoutId id="2147484114" r:id="rId3"/>
    <p:sldLayoutId id="2147484115" r:id="rId4"/>
    <p:sldLayoutId id="2147484116" r:id="rId5"/>
    <p:sldLayoutId id="2147484117" r:id="rId6"/>
    <p:sldLayoutId id="2147484118" r:id="rId7"/>
    <p:sldLayoutId id="2147484119" r:id="rId8"/>
    <p:sldLayoutId id="2147484120" r:id="rId9"/>
    <p:sldLayoutId id="2147484121" r:id="rId10"/>
    <p:sldLayoutId id="2147484122" r:id="rId11"/>
    <p:sldLayoutId id="2147484123" r:id="rId12"/>
    <p:sldLayoutId id="2147484124" r:id="rId13"/>
    <p:sldLayoutId id="2147484125" r:id="rId14"/>
    <p:sldLayoutId id="2147484246" r:id="rId15"/>
  </p:sldLayoutIdLst>
  <p:txStyles>
    <p:titleStyle>
      <a:lvl1pPr algn="l" defTabSz="457200" rtl="0" eaLnBrk="1" latinLnBrk="0" hangingPunct="1">
        <a:spcBef>
          <a:spcPct val="0"/>
        </a:spcBef>
        <a:buNone/>
        <a:defRPr sz="4000" b="1" kern="1200">
          <a:solidFill>
            <a:srgbClr val="FEFEFE"/>
          </a:solidFill>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09997" y="447188"/>
            <a:ext cx="7524003"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GB"/>
              <a:t>Click to edit Master title style</a:t>
            </a:r>
            <a:endParaRPr lang="en-US"/>
          </a:p>
        </p:txBody>
      </p:sp>
      <p:sp>
        <p:nvSpPr>
          <p:cNvPr id="3" name="Text Placeholder 2"/>
          <p:cNvSpPr>
            <a:spLocks noGrp="1"/>
          </p:cNvSpPr>
          <p:nvPr>
            <p:ph type="body" idx="1"/>
          </p:nvPr>
        </p:nvSpPr>
        <p:spPr>
          <a:xfrm>
            <a:off x="809997" y="2184400"/>
            <a:ext cx="7524003"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Footer Placeholder 4"/>
          <p:cNvSpPr>
            <a:spLocks noGrp="1"/>
          </p:cNvSpPr>
          <p:nvPr>
            <p:ph type="ftr" sz="quarter" idx="3"/>
          </p:nvPr>
        </p:nvSpPr>
        <p:spPr>
          <a:xfrm>
            <a:off x="442797" y="6041361"/>
            <a:ext cx="6289532" cy="365125"/>
          </a:xfrm>
          <a:prstGeom prst="rect">
            <a:avLst/>
          </a:prstGeom>
        </p:spPr>
        <p:txBody>
          <a:bodyPr vert="horz" lIns="91440" tIns="45720" rIns="91440" bIns="45720" rtlCol="0" anchor="b"/>
          <a:lstStyle>
            <a:lvl1pPr algn="l">
              <a:defRPr sz="900">
                <a:solidFill>
                  <a:schemeClr val="tx1"/>
                </a:solidFill>
              </a:defRPr>
            </a:lvl1pPr>
          </a:lstStyle>
          <a:p>
            <a:endParaRPr lang="en-GB"/>
          </a:p>
        </p:txBody>
      </p:sp>
      <p:sp>
        <p:nvSpPr>
          <p:cNvPr id="4" name="Date Placeholder 3"/>
          <p:cNvSpPr>
            <a:spLocks noGrp="1"/>
          </p:cNvSpPr>
          <p:nvPr>
            <p:ph type="dt" sz="half" idx="2"/>
          </p:nvPr>
        </p:nvSpPr>
        <p:spPr>
          <a:xfrm>
            <a:off x="6911422" y="6041361"/>
            <a:ext cx="993161" cy="365125"/>
          </a:xfrm>
          <a:prstGeom prst="rect">
            <a:avLst/>
          </a:prstGeom>
        </p:spPr>
        <p:txBody>
          <a:bodyPr vert="horz" lIns="91440" tIns="45720" rIns="91440" bIns="45720" rtlCol="0" anchor="b"/>
          <a:lstStyle>
            <a:lvl1pPr algn="r">
              <a:defRPr sz="900">
                <a:solidFill>
                  <a:schemeClr val="tx1"/>
                </a:solidFill>
              </a:defRPr>
            </a:lvl1pPr>
          </a:lstStyle>
          <a:p>
            <a:fld id="{B8246814-1D7F-482E-8907-7422CBC7CDCD}" type="datetimeFigureOut">
              <a:rPr lang="en-GB" smtClean="0"/>
              <a:t>20/01/2023</a:t>
            </a:fld>
            <a:endParaRPr lang="en-GB"/>
          </a:p>
        </p:txBody>
      </p:sp>
      <p:sp>
        <p:nvSpPr>
          <p:cNvPr id="6" name="Slide Number Placeholder 5"/>
          <p:cNvSpPr>
            <a:spLocks noGrp="1"/>
          </p:cNvSpPr>
          <p:nvPr>
            <p:ph type="sldNum" sz="quarter" idx="4"/>
          </p:nvPr>
        </p:nvSpPr>
        <p:spPr>
          <a:xfrm>
            <a:off x="7904584" y="5915887"/>
            <a:ext cx="796616" cy="490599"/>
          </a:xfrm>
          <a:prstGeom prst="rect">
            <a:avLst/>
          </a:prstGeom>
        </p:spPr>
        <p:txBody>
          <a:bodyPr vert="horz" lIns="91440" tIns="45720" rIns="91440" bIns="10800" rtlCol="0" anchor="b"/>
          <a:lstStyle>
            <a:lvl1pPr algn="r">
              <a:defRPr sz="2000">
                <a:solidFill>
                  <a:schemeClr val="accent1"/>
                </a:solidFill>
              </a:defRPr>
            </a:lvl1pPr>
          </a:lstStyle>
          <a:p>
            <a:fld id="{2B916550-B63D-43D7-B895-69C79B3F8ADF}" type="slidenum">
              <a:rPr lang="en-GB" smtClean="0"/>
              <a:t>‹#›</a:t>
            </a:fld>
            <a:endParaRPr lang="en-GB"/>
          </a:p>
        </p:txBody>
      </p:sp>
    </p:spTree>
    <p:extLst>
      <p:ext uri="{BB962C8B-B14F-4D97-AF65-F5344CB8AC3E}">
        <p14:creationId xmlns:p14="http://schemas.microsoft.com/office/powerpoint/2010/main" val="1271576229"/>
      </p:ext>
    </p:extLst>
  </p:cSld>
  <p:clrMap bg1="dk1" tx1="lt1" bg2="dk2" tx2="lt2" accent1="accent1" accent2="accent2" accent3="accent3" accent4="accent4" accent5="accent5" accent6="accent6" hlink="hlink" folHlink="folHlink"/>
  <p:sldLayoutIdLst>
    <p:sldLayoutId id="2147484127" r:id="rId1"/>
    <p:sldLayoutId id="2147484128" r:id="rId2"/>
    <p:sldLayoutId id="2147484129" r:id="rId3"/>
    <p:sldLayoutId id="2147484130" r:id="rId4"/>
    <p:sldLayoutId id="2147484131" r:id="rId5"/>
    <p:sldLayoutId id="2147484132" r:id="rId6"/>
    <p:sldLayoutId id="2147484133" r:id="rId7"/>
    <p:sldLayoutId id="2147484134" r:id="rId8"/>
    <p:sldLayoutId id="2147484135" r:id="rId9"/>
    <p:sldLayoutId id="2147484136" r:id="rId10"/>
    <p:sldLayoutId id="2147484137" r:id="rId11"/>
    <p:sldLayoutId id="2147484138" r:id="rId12"/>
    <p:sldLayoutId id="2147484139" r:id="rId13"/>
    <p:sldLayoutId id="2147484140" r:id="rId14"/>
  </p:sldLayoutIdLst>
  <p:txStyles>
    <p:titleStyle>
      <a:lvl1pPr algn="l" defTabSz="457200" rtl="0" eaLnBrk="1" latinLnBrk="0" hangingPunct="1">
        <a:spcBef>
          <a:spcPct val="0"/>
        </a:spcBef>
        <a:buNone/>
        <a:defRPr sz="4000" b="1" kern="1200">
          <a:solidFill>
            <a:srgbClr val="FEFEFE"/>
          </a:solidFill>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09997" y="447188"/>
            <a:ext cx="7524003"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GB"/>
              <a:t>Click to edit Master title style</a:t>
            </a:r>
            <a:endParaRPr lang="en-US"/>
          </a:p>
        </p:txBody>
      </p:sp>
      <p:sp>
        <p:nvSpPr>
          <p:cNvPr id="3" name="Text Placeholder 2"/>
          <p:cNvSpPr>
            <a:spLocks noGrp="1"/>
          </p:cNvSpPr>
          <p:nvPr>
            <p:ph type="body" idx="1"/>
          </p:nvPr>
        </p:nvSpPr>
        <p:spPr>
          <a:xfrm>
            <a:off x="809997" y="2184400"/>
            <a:ext cx="7524003"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Footer Placeholder 4"/>
          <p:cNvSpPr>
            <a:spLocks noGrp="1"/>
          </p:cNvSpPr>
          <p:nvPr>
            <p:ph type="ftr" sz="quarter" idx="3"/>
          </p:nvPr>
        </p:nvSpPr>
        <p:spPr>
          <a:xfrm>
            <a:off x="442797" y="6041361"/>
            <a:ext cx="6289532" cy="365125"/>
          </a:xfrm>
          <a:prstGeom prst="rect">
            <a:avLst/>
          </a:prstGeom>
        </p:spPr>
        <p:txBody>
          <a:bodyPr vert="horz" lIns="91440" tIns="45720" rIns="91440" bIns="45720" rtlCol="0" anchor="b"/>
          <a:lstStyle>
            <a:lvl1pPr algn="l">
              <a:defRPr sz="900">
                <a:solidFill>
                  <a:schemeClr val="tx1"/>
                </a:solidFill>
              </a:defRPr>
            </a:lvl1pPr>
          </a:lstStyle>
          <a:p>
            <a:endParaRPr lang="en-GB"/>
          </a:p>
        </p:txBody>
      </p:sp>
      <p:sp>
        <p:nvSpPr>
          <p:cNvPr id="4" name="Date Placeholder 3"/>
          <p:cNvSpPr>
            <a:spLocks noGrp="1"/>
          </p:cNvSpPr>
          <p:nvPr>
            <p:ph type="dt" sz="half" idx="2"/>
          </p:nvPr>
        </p:nvSpPr>
        <p:spPr>
          <a:xfrm>
            <a:off x="6911422" y="6041361"/>
            <a:ext cx="993161" cy="365125"/>
          </a:xfrm>
          <a:prstGeom prst="rect">
            <a:avLst/>
          </a:prstGeom>
        </p:spPr>
        <p:txBody>
          <a:bodyPr vert="horz" lIns="91440" tIns="45720" rIns="91440" bIns="45720" rtlCol="0" anchor="b"/>
          <a:lstStyle>
            <a:lvl1pPr algn="r">
              <a:defRPr sz="900">
                <a:solidFill>
                  <a:schemeClr val="tx1"/>
                </a:solidFill>
              </a:defRPr>
            </a:lvl1pPr>
          </a:lstStyle>
          <a:p>
            <a:fld id="{B8246814-1D7F-482E-8907-7422CBC7CDCD}" type="datetimeFigureOut">
              <a:rPr lang="en-GB" smtClean="0"/>
              <a:t>20/01/2023</a:t>
            </a:fld>
            <a:endParaRPr lang="en-GB"/>
          </a:p>
        </p:txBody>
      </p:sp>
      <p:sp>
        <p:nvSpPr>
          <p:cNvPr id="6" name="Slide Number Placeholder 5"/>
          <p:cNvSpPr>
            <a:spLocks noGrp="1"/>
          </p:cNvSpPr>
          <p:nvPr>
            <p:ph type="sldNum" sz="quarter" idx="4"/>
          </p:nvPr>
        </p:nvSpPr>
        <p:spPr>
          <a:xfrm>
            <a:off x="7904584" y="5915887"/>
            <a:ext cx="796616" cy="490599"/>
          </a:xfrm>
          <a:prstGeom prst="rect">
            <a:avLst/>
          </a:prstGeom>
        </p:spPr>
        <p:txBody>
          <a:bodyPr vert="horz" lIns="91440" tIns="45720" rIns="91440" bIns="10800" rtlCol="0" anchor="b"/>
          <a:lstStyle>
            <a:lvl1pPr algn="r">
              <a:defRPr sz="2000">
                <a:solidFill>
                  <a:schemeClr val="accent1"/>
                </a:solidFill>
              </a:defRPr>
            </a:lvl1pPr>
          </a:lstStyle>
          <a:p>
            <a:fld id="{2B916550-B63D-43D7-B895-69C79B3F8ADF}" type="slidenum">
              <a:rPr lang="en-GB" smtClean="0"/>
              <a:t>‹#›</a:t>
            </a:fld>
            <a:endParaRPr lang="en-GB"/>
          </a:p>
        </p:txBody>
      </p:sp>
    </p:spTree>
    <p:extLst>
      <p:ext uri="{BB962C8B-B14F-4D97-AF65-F5344CB8AC3E}">
        <p14:creationId xmlns:p14="http://schemas.microsoft.com/office/powerpoint/2010/main" val="2773828424"/>
      </p:ext>
    </p:extLst>
  </p:cSld>
  <p:clrMap bg1="dk1" tx1="lt1" bg2="dk2" tx2="lt2" accent1="accent1" accent2="accent2" accent3="accent3" accent4="accent4" accent5="accent5" accent6="accent6" hlink="hlink" folHlink="folHlink"/>
  <p:sldLayoutIdLst>
    <p:sldLayoutId id="2147484157" r:id="rId1"/>
    <p:sldLayoutId id="2147484158" r:id="rId2"/>
    <p:sldLayoutId id="2147484159" r:id="rId3"/>
    <p:sldLayoutId id="2147484160" r:id="rId4"/>
    <p:sldLayoutId id="2147484161" r:id="rId5"/>
    <p:sldLayoutId id="2147484162" r:id="rId6"/>
    <p:sldLayoutId id="2147484163" r:id="rId7"/>
    <p:sldLayoutId id="2147484164" r:id="rId8"/>
    <p:sldLayoutId id="2147484165" r:id="rId9"/>
    <p:sldLayoutId id="2147484166" r:id="rId10"/>
    <p:sldLayoutId id="2147484167" r:id="rId11"/>
    <p:sldLayoutId id="2147484168" r:id="rId12"/>
    <p:sldLayoutId id="2147484169" r:id="rId13"/>
    <p:sldLayoutId id="2147484170" r:id="rId14"/>
  </p:sldLayoutIdLst>
  <p:txStyles>
    <p:titleStyle>
      <a:lvl1pPr algn="l" defTabSz="457200" rtl="0" eaLnBrk="1" latinLnBrk="0" hangingPunct="1">
        <a:spcBef>
          <a:spcPct val="0"/>
        </a:spcBef>
        <a:buNone/>
        <a:defRPr sz="4000" b="1" kern="1200">
          <a:solidFill>
            <a:srgbClr val="FEFEFE"/>
          </a:solidFill>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09997" y="447188"/>
            <a:ext cx="7524003"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GB"/>
              <a:t>Click to edit Master title style</a:t>
            </a:r>
            <a:endParaRPr lang="en-US"/>
          </a:p>
        </p:txBody>
      </p:sp>
      <p:sp>
        <p:nvSpPr>
          <p:cNvPr id="3" name="Text Placeholder 2"/>
          <p:cNvSpPr>
            <a:spLocks noGrp="1"/>
          </p:cNvSpPr>
          <p:nvPr>
            <p:ph type="body" idx="1"/>
          </p:nvPr>
        </p:nvSpPr>
        <p:spPr>
          <a:xfrm>
            <a:off x="809997" y="2184400"/>
            <a:ext cx="7524003"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Footer Placeholder 4"/>
          <p:cNvSpPr>
            <a:spLocks noGrp="1"/>
          </p:cNvSpPr>
          <p:nvPr>
            <p:ph type="ftr" sz="quarter" idx="3"/>
          </p:nvPr>
        </p:nvSpPr>
        <p:spPr>
          <a:xfrm>
            <a:off x="442797" y="6041361"/>
            <a:ext cx="6289532" cy="365125"/>
          </a:xfrm>
          <a:prstGeom prst="rect">
            <a:avLst/>
          </a:prstGeom>
        </p:spPr>
        <p:txBody>
          <a:bodyPr vert="horz" lIns="91440" tIns="45720" rIns="91440" bIns="45720" rtlCol="0" anchor="b"/>
          <a:lstStyle>
            <a:lvl1pPr algn="l">
              <a:defRPr sz="900">
                <a:solidFill>
                  <a:schemeClr val="tx1"/>
                </a:solidFill>
              </a:defRPr>
            </a:lvl1pPr>
          </a:lstStyle>
          <a:p>
            <a:endParaRPr lang="en-GB"/>
          </a:p>
        </p:txBody>
      </p:sp>
      <p:sp>
        <p:nvSpPr>
          <p:cNvPr id="4" name="Date Placeholder 3"/>
          <p:cNvSpPr>
            <a:spLocks noGrp="1"/>
          </p:cNvSpPr>
          <p:nvPr>
            <p:ph type="dt" sz="half" idx="2"/>
          </p:nvPr>
        </p:nvSpPr>
        <p:spPr>
          <a:xfrm>
            <a:off x="6911422" y="6041361"/>
            <a:ext cx="993161" cy="365125"/>
          </a:xfrm>
          <a:prstGeom prst="rect">
            <a:avLst/>
          </a:prstGeom>
        </p:spPr>
        <p:txBody>
          <a:bodyPr vert="horz" lIns="91440" tIns="45720" rIns="91440" bIns="45720" rtlCol="0" anchor="b"/>
          <a:lstStyle>
            <a:lvl1pPr algn="r">
              <a:defRPr sz="900">
                <a:solidFill>
                  <a:schemeClr val="tx1"/>
                </a:solidFill>
              </a:defRPr>
            </a:lvl1pPr>
          </a:lstStyle>
          <a:p>
            <a:fld id="{B8246814-1D7F-482E-8907-7422CBC7CDCD}" type="datetimeFigureOut">
              <a:rPr lang="en-GB" smtClean="0"/>
              <a:t>20/01/2023</a:t>
            </a:fld>
            <a:endParaRPr lang="en-GB"/>
          </a:p>
        </p:txBody>
      </p:sp>
      <p:sp>
        <p:nvSpPr>
          <p:cNvPr id="6" name="Slide Number Placeholder 5"/>
          <p:cNvSpPr>
            <a:spLocks noGrp="1"/>
          </p:cNvSpPr>
          <p:nvPr>
            <p:ph type="sldNum" sz="quarter" idx="4"/>
          </p:nvPr>
        </p:nvSpPr>
        <p:spPr>
          <a:xfrm>
            <a:off x="7904584" y="5915887"/>
            <a:ext cx="796616" cy="490599"/>
          </a:xfrm>
          <a:prstGeom prst="rect">
            <a:avLst/>
          </a:prstGeom>
        </p:spPr>
        <p:txBody>
          <a:bodyPr vert="horz" lIns="91440" tIns="45720" rIns="91440" bIns="10800" rtlCol="0" anchor="b"/>
          <a:lstStyle>
            <a:lvl1pPr algn="r">
              <a:defRPr sz="2000">
                <a:solidFill>
                  <a:schemeClr val="accent1"/>
                </a:solidFill>
              </a:defRPr>
            </a:lvl1pPr>
          </a:lstStyle>
          <a:p>
            <a:fld id="{2B916550-B63D-43D7-B895-69C79B3F8ADF}" type="slidenum">
              <a:rPr lang="en-GB" smtClean="0"/>
              <a:t>‹#›</a:t>
            </a:fld>
            <a:endParaRPr lang="en-GB"/>
          </a:p>
        </p:txBody>
      </p:sp>
    </p:spTree>
    <p:extLst>
      <p:ext uri="{BB962C8B-B14F-4D97-AF65-F5344CB8AC3E}">
        <p14:creationId xmlns:p14="http://schemas.microsoft.com/office/powerpoint/2010/main" val="1908110122"/>
      </p:ext>
    </p:extLst>
  </p:cSld>
  <p:clrMap bg1="dk1" tx1="lt1" bg2="dk2" tx2="lt2" accent1="accent1" accent2="accent2" accent3="accent3" accent4="accent4" accent5="accent5" accent6="accent6" hlink="hlink" folHlink="folHlink"/>
  <p:sldLayoutIdLst>
    <p:sldLayoutId id="2147484187" r:id="rId1"/>
    <p:sldLayoutId id="2147484188" r:id="rId2"/>
    <p:sldLayoutId id="2147484189" r:id="rId3"/>
    <p:sldLayoutId id="2147484190" r:id="rId4"/>
    <p:sldLayoutId id="2147484191" r:id="rId5"/>
    <p:sldLayoutId id="2147484192" r:id="rId6"/>
    <p:sldLayoutId id="2147484193" r:id="rId7"/>
    <p:sldLayoutId id="2147484194" r:id="rId8"/>
    <p:sldLayoutId id="2147484195" r:id="rId9"/>
    <p:sldLayoutId id="2147484196" r:id="rId10"/>
    <p:sldLayoutId id="2147484197" r:id="rId11"/>
    <p:sldLayoutId id="2147484198" r:id="rId12"/>
    <p:sldLayoutId id="2147484199" r:id="rId13"/>
    <p:sldLayoutId id="2147484200" r:id="rId14"/>
  </p:sldLayoutIdLst>
  <p:txStyles>
    <p:titleStyle>
      <a:lvl1pPr algn="l" defTabSz="457200" rtl="0" eaLnBrk="1" latinLnBrk="0" hangingPunct="1">
        <a:spcBef>
          <a:spcPct val="0"/>
        </a:spcBef>
        <a:buNone/>
        <a:defRPr sz="4000" b="1" kern="1200">
          <a:solidFill>
            <a:srgbClr val="FEFEFE"/>
          </a:solidFill>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09997" y="447188"/>
            <a:ext cx="7524003"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GB"/>
              <a:t>Click to edit Master title style</a:t>
            </a:r>
            <a:endParaRPr lang="en-US"/>
          </a:p>
        </p:txBody>
      </p:sp>
      <p:sp>
        <p:nvSpPr>
          <p:cNvPr id="3" name="Text Placeholder 2"/>
          <p:cNvSpPr>
            <a:spLocks noGrp="1"/>
          </p:cNvSpPr>
          <p:nvPr>
            <p:ph type="body" idx="1"/>
          </p:nvPr>
        </p:nvSpPr>
        <p:spPr>
          <a:xfrm>
            <a:off x="809997" y="2184400"/>
            <a:ext cx="7524003"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Footer Placeholder 4"/>
          <p:cNvSpPr>
            <a:spLocks noGrp="1"/>
          </p:cNvSpPr>
          <p:nvPr>
            <p:ph type="ftr" sz="quarter" idx="3"/>
          </p:nvPr>
        </p:nvSpPr>
        <p:spPr>
          <a:xfrm>
            <a:off x="442797" y="6041361"/>
            <a:ext cx="6289532" cy="365125"/>
          </a:xfrm>
          <a:prstGeom prst="rect">
            <a:avLst/>
          </a:prstGeom>
        </p:spPr>
        <p:txBody>
          <a:bodyPr vert="horz" lIns="91440" tIns="45720" rIns="91440" bIns="45720" rtlCol="0" anchor="b"/>
          <a:lstStyle>
            <a:lvl1pPr algn="l">
              <a:defRPr sz="900">
                <a:solidFill>
                  <a:schemeClr val="tx1"/>
                </a:solidFill>
              </a:defRPr>
            </a:lvl1pPr>
          </a:lstStyle>
          <a:p>
            <a:endParaRPr lang="en-GB"/>
          </a:p>
        </p:txBody>
      </p:sp>
      <p:sp>
        <p:nvSpPr>
          <p:cNvPr id="4" name="Date Placeholder 3"/>
          <p:cNvSpPr>
            <a:spLocks noGrp="1"/>
          </p:cNvSpPr>
          <p:nvPr>
            <p:ph type="dt" sz="half" idx="2"/>
          </p:nvPr>
        </p:nvSpPr>
        <p:spPr>
          <a:xfrm>
            <a:off x="6911422" y="6041361"/>
            <a:ext cx="993161" cy="365125"/>
          </a:xfrm>
          <a:prstGeom prst="rect">
            <a:avLst/>
          </a:prstGeom>
        </p:spPr>
        <p:txBody>
          <a:bodyPr vert="horz" lIns="91440" tIns="45720" rIns="91440" bIns="45720" rtlCol="0" anchor="b"/>
          <a:lstStyle>
            <a:lvl1pPr algn="r">
              <a:defRPr sz="900">
                <a:solidFill>
                  <a:schemeClr val="tx1"/>
                </a:solidFill>
              </a:defRPr>
            </a:lvl1pPr>
          </a:lstStyle>
          <a:p>
            <a:fld id="{B8246814-1D7F-482E-8907-7422CBC7CDCD}" type="datetimeFigureOut">
              <a:rPr lang="en-GB" smtClean="0"/>
              <a:t>20/01/2023</a:t>
            </a:fld>
            <a:endParaRPr lang="en-GB"/>
          </a:p>
        </p:txBody>
      </p:sp>
      <p:sp>
        <p:nvSpPr>
          <p:cNvPr id="6" name="Slide Number Placeholder 5"/>
          <p:cNvSpPr>
            <a:spLocks noGrp="1"/>
          </p:cNvSpPr>
          <p:nvPr>
            <p:ph type="sldNum" sz="quarter" idx="4"/>
          </p:nvPr>
        </p:nvSpPr>
        <p:spPr>
          <a:xfrm>
            <a:off x="7904584" y="5915887"/>
            <a:ext cx="796616" cy="490599"/>
          </a:xfrm>
          <a:prstGeom prst="rect">
            <a:avLst/>
          </a:prstGeom>
        </p:spPr>
        <p:txBody>
          <a:bodyPr vert="horz" lIns="91440" tIns="45720" rIns="91440" bIns="10800" rtlCol="0" anchor="b"/>
          <a:lstStyle>
            <a:lvl1pPr algn="r">
              <a:defRPr sz="2000">
                <a:solidFill>
                  <a:schemeClr val="accent1"/>
                </a:solidFill>
              </a:defRPr>
            </a:lvl1pPr>
          </a:lstStyle>
          <a:p>
            <a:fld id="{2B916550-B63D-43D7-B895-69C79B3F8ADF}" type="slidenum">
              <a:rPr lang="en-GB" smtClean="0"/>
              <a:t>‹#›</a:t>
            </a:fld>
            <a:endParaRPr lang="en-GB"/>
          </a:p>
        </p:txBody>
      </p:sp>
    </p:spTree>
    <p:extLst>
      <p:ext uri="{BB962C8B-B14F-4D97-AF65-F5344CB8AC3E}">
        <p14:creationId xmlns:p14="http://schemas.microsoft.com/office/powerpoint/2010/main" val="4023760411"/>
      </p:ext>
    </p:extLst>
  </p:cSld>
  <p:clrMap bg1="dk1" tx1="lt1" bg2="dk2" tx2="lt2" accent1="accent1" accent2="accent2" accent3="accent3" accent4="accent4" accent5="accent5" accent6="accent6" hlink="hlink" folHlink="folHlink"/>
  <p:sldLayoutIdLst>
    <p:sldLayoutId id="2147484232" r:id="rId1"/>
    <p:sldLayoutId id="2147484233" r:id="rId2"/>
    <p:sldLayoutId id="2147484234" r:id="rId3"/>
    <p:sldLayoutId id="2147484235" r:id="rId4"/>
    <p:sldLayoutId id="2147484236" r:id="rId5"/>
    <p:sldLayoutId id="2147484237" r:id="rId6"/>
    <p:sldLayoutId id="2147484238" r:id="rId7"/>
    <p:sldLayoutId id="2147484239" r:id="rId8"/>
    <p:sldLayoutId id="2147484240" r:id="rId9"/>
    <p:sldLayoutId id="2147484241" r:id="rId10"/>
    <p:sldLayoutId id="2147484242" r:id="rId11"/>
    <p:sldLayoutId id="2147484243" r:id="rId12"/>
    <p:sldLayoutId id="2147484244" r:id="rId13"/>
    <p:sldLayoutId id="2147484245" r:id="rId14"/>
  </p:sldLayoutIdLst>
  <p:txStyles>
    <p:titleStyle>
      <a:lvl1pPr algn="l" defTabSz="457200" rtl="0" eaLnBrk="1" latinLnBrk="0" hangingPunct="1">
        <a:spcBef>
          <a:spcPct val="0"/>
        </a:spcBef>
        <a:buNone/>
        <a:defRPr sz="4000" b="1" kern="1200">
          <a:solidFill>
            <a:srgbClr val="FEFEFE"/>
          </a:solidFill>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09997" y="447188"/>
            <a:ext cx="7524003"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GB"/>
              <a:t>Click to edit Master title style</a:t>
            </a:r>
            <a:endParaRPr lang="en-US"/>
          </a:p>
        </p:txBody>
      </p:sp>
      <p:sp>
        <p:nvSpPr>
          <p:cNvPr id="3" name="Text Placeholder 2"/>
          <p:cNvSpPr>
            <a:spLocks noGrp="1"/>
          </p:cNvSpPr>
          <p:nvPr>
            <p:ph type="body" idx="1"/>
          </p:nvPr>
        </p:nvSpPr>
        <p:spPr>
          <a:xfrm>
            <a:off x="809997" y="2184400"/>
            <a:ext cx="7524003"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Footer Placeholder 4"/>
          <p:cNvSpPr>
            <a:spLocks noGrp="1"/>
          </p:cNvSpPr>
          <p:nvPr>
            <p:ph type="ftr" sz="quarter" idx="3"/>
          </p:nvPr>
        </p:nvSpPr>
        <p:spPr>
          <a:xfrm>
            <a:off x="442797" y="6041361"/>
            <a:ext cx="6289532" cy="365125"/>
          </a:xfrm>
          <a:prstGeom prst="rect">
            <a:avLst/>
          </a:prstGeom>
        </p:spPr>
        <p:txBody>
          <a:bodyPr vert="horz" lIns="91440" tIns="45720" rIns="91440" bIns="45720" rtlCol="0" anchor="b"/>
          <a:lstStyle>
            <a:lvl1pPr algn="l">
              <a:defRPr sz="900">
                <a:solidFill>
                  <a:schemeClr val="tx1"/>
                </a:solidFill>
              </a:defRPr>
            </a:lvl1pPr>
          </a:lstStyle>
          <a:p>
            <a:endParaRPr lang="en-GB"/>
          </a:p>
        </p:txBody>
      </p:sp>
      <p:sp>
        <p:nvSpPr>
          <p:cNvPr id="4" name="Date Placeholder 3"/>
          <p:cNvSpPr>
            <a:spLocks noGrp="1"/>
          </p:cNvSpPr>
          <p:nvPr>
            <p:ph type="dt" sz="half" idx="2"/>
          </p:nvPr>
        </p:nvSpPr>
        <p:spPr>
          <a:xfrm>
            <a:off x="6911422" y="6041361"/>
            <a:ext cx="993161" cy="365125"/>
          </a:xfrm>
          <a:prstGeom prst="rect">
            <a:avLst/>
          </a:prstGeom>
        </p:spPr>
        <p:txBody>
          <a:bodyPr vert="horz" lIns="91440" tIns="45720" rIns="91440" bIns="45720" rtlCol="0" anchor="b"/>
          <a:lstStyle>
            <a:lvl1pPr algn="r">
              <a:defRPr sz="900">
                <a:solidFill>
                  <a:schemeClr val="tx1"/>
                </a:solidFill>
              </a:defRPr>
            </a:lvl1pPr>
          </a:lstStyle>
          <a:p>
            <a:fld id="{B8246814-1D7F-482E-8907-7422CBC7CDCD}" type="datetimeFigureOut">
              <a:rPr lang="en-GB" smtClean="0"/>
              <a:t>20/01/2023</a:t>
            </a:fld>
            <a:endParaRPr lang="en-GB"/>
          </a:p>
        </p:txBody>
      </p:sp>
      <p:sp>
        <p:nvSpPr>
          <p:cNvPr id="6" name="Slide Number Placeholder 5"/>
          <p:cNvSpPr>
            <a:spLocks noGrp="1"/>
          </p:cNvSpPr>
          <p:nvPr>
            <p:ph type="sldNum" sz="quarter" idx="4"/>
          </p:nvPr>
        </p:nvSpPr>
        <p:spPr>
          <a:xfrm>
            <a:off x="7904584" y="5915887"/>
            <a:ext cx="796616" cy="490599"/>
          </a:xfrm>
          <a:prstGeom prst="rect">
            <a:avLst/>
          </a:prstGeom>
        </p:spPr>
        <p:txBody>
          <a:bodyPr vert="horz" lIns="91440" tIns="45720" rIns="91440" bIns="10800" rtlCol="0" anchor="b"/>
          <a:lstStyle>
            <a:lvl1pPr algn="r">
              <a:defRPr sz="2000">
                <a:solidFill>
                  <a:schemeClr val="accent1"/>
                </a:solidFill>
              </a:defRPr>
            </a:lvl1pPr>
          </a:lstStyle>
          <a:p>
            <a:fld id="{2B916550-B63D-43D7-B895-69C79B3F8ADF}" type="slidenum">
              <a:rPr lang="en-GB" smtClean="0"/>
              <a:t>‹#›</a:t>
            </a:fld>
            <a:endParaRPr lang="en-GB"/>
          </a:p>
        </p:txBody>
      </p:sp>
    </p:spTree>
    <p:extLst>
      <p:ext uri="{BB962C8B-B14F-4D97-AF65-F5344CB8AC3E}">
        <p14:creationId xmlns:p14="http://schemas.microsoft.com/office/powerpoint/2010/main" val="1581831091"/>
      </p:ext>
    </p:extLst>
  </p:cSld>
  <p:clrMap bg1="dk1" tx1="lt1" bg2="dk2" tx2="lt2" accent1="accent1" accent2="accent2" accent3="accent3" accent4="accent4" accent5="accent5" accent6="accent6" hlink="hlink" folHlink="folHlink"/>
  <p:sldLayoutIdLst>
    <p:sldLayoutId id="2147484248" r:id="rId1"/>
    <p:sldLayoutId id="2147484249" r:id="rId2"/>
    <p:sldLayoutId id="2147484250" r:id="rId3"/>
    <p:sldLayoutId id="2147484251" r:id="rId4"/>
    <p:sldLayoutId id="2147484252" r:id="rId5"/>
    <p:sldLayoutId id="2147484253" r:id="rId6"/>
    <p:sldLayoutId id="2147484254" r:id="rId7"/>
    <p:sldLayoutId id="2147484255" r:id="rId8"/>
    <p:sldLayoutId id="2147484256" r:id="rId9"/>
    <p:sldLayoutId id="2147484257" r:id="rId10"/>
    <p:sldLayoutId id="2147484258" r:id="rId11"/>
    <p:sldLayoutId id="2147484259" r:id="rId12"/>
    <p:sldLayoutId id="2147484260" r:id="rId13"/>
    <p:sldLayoutId id="2147484261" r:id="rId14"/>
  </p:sldLayoutIdLst>
  <p:txStyles>
    <p:titleStyle>
      <a:lvl1pPr algn="l" defTabSz="457200" rtl="0" eaLnBrk="1" latinLnBrk="0" hangingPunct="1">
        <a:spcBef>
          <a:spcPct val="0"/>
        </a:spcBef>
        <a:buNone/>
        <a:defRPr sz="4000" b="1" kern="1200">
          <a:solidFill>
            <a:srgbClr val="FEFEFE"/>
          </a:solidFill>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jpeg"/><Relationship Id="rId1" Type="http://schemas.openxmlformats.org/officeDocument/2006/relationships/slideLayout" Target="../slideLayouts/slideLayout86.xml"/></Relationships>
</file>

<file path=ppt/slides/_rels/slide11.xml.rels><?xml version="1.0" encoding="UTF-8" standalone="yes"?>
<Relationships xmlns="http://schemas.openxmlformats.org/package/2006/relationships"><Relationship Id="rId3" Type="http://schemas.openxmlformats.org/officeDocument/2006/relationships/image" Target="../media/image3.jpeg"/><Relationship Id="rId7" Type="http://schemas.openxmlformats.org/officeDocument/2006/relationships/image" Target="../media/image14.tiff"/><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3.tiff"/><Relationship Id="rId5" Type="http://schemas.openxmlformats.org/officeDocument/2006/relationships/image" Target="../media/image12.tiff"/><Relationship Id="rId4" Type="http://schemas.openxmlformats.org/officeDocument/2006/relationships/image" Target="../media/image11.tiff"/></Relationships>
</file>

<file path=ppt/slides/_rels/slide1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15.png"/><Relationship Id="rId1" Type="http://schemas.openxmlformats.org/officeDocument/2006/relationships/slideLayout" Target="../slideLayouts/slideLayout72.xml"/></Relationships>
</file>

<file path=ppt/slides/_rels/slide15.xml.rels><?xml version="1.0" encoding="UTF-8" standalone="yes"?>
<Relationships xmlns="http://schemas.openxmlformats.org/package/2006/relationships"><Relationship Id="rId3" Type="http://schemas.openxmlformats.org/officeDocument/2006/relationships/hyperlink" Target="https://en.wikipedia.org/wiki/Computer_science" TargetMode="External"/><Relationship Id="rId2" Type="http://schemas.openxmlformats.org/officeDocument/2006/relationships/image" Target="../media/image3.jpeg"/><Relationship Id="rId1" Type="http://schemas.openxmlformats.org/officeDocument/2006/relationships/slideLayout" Target="../slideLayouts/slideLayout1.xml"/><Relationship Id="rId5" Type="http://schemas.openxmlformats.org/officeDocument/2006/relationships/hyperlink" Target="https://en.wikipedia.org/wiki/Algorithmic_efficiency" TargetMode="External"/><Relationship Id="rId4" Type="http://schemas.openxmlformats.org/officeDocument/2006/relationships/hyperlink" Target="https://en.wikipedia.org/wiki/Data_(computing)" TargetMode="External"/></Relationships>
</file>

<file path=ppt/slides/_rels/slide16.xml.rels><?xml version="1.0" encoding="UTF-8" standalone="yes"?>
<Relationships xmlns="http://schemas.openxmlformats.org/package/2006/relationships"><Relationship Id="rId3" Type="http://schemas.openxmlformats.org/officeDocument/2006/relationships/hyperlink" Target="https://en.wikipedia.org/wiki/Processor_(computing)" TargetMode="External"/><Relationship Id="rId2" Type="http://schemas.openxmlformats.org/officeDocument/2006/relationships/image" Target="../media/image3.jpeg"/><Relationship Id="rId1" Type="http://schemas.openxmlformats.org/officeDocument/2006/relationships/slideLayout" Target="../slideLayouts/slideLayout1.xml"/><Relationship Id="rId5" Type="http://schemas.openxmlformats.org/officeDocument/2006/relationships/image" Target="../media/image17.jpeg"/><Relationship Id="rId4" Type="http://schemas.openxmlformats.org/officeDocument/2006/relationships/hyperlink" Target="https://en.wikipedia.org/wiki/Computer_memory" TargetMode="External"/></Relationships>
</file>

<file path=ppt/slides/_rels/slide17.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image" Target="../media/image3.jpeg"/><Relationship Id="rId1" Type="http://schemas.openxmlformats.org/officeDocument/2006/relationships/slideLayout" Target="../slideLayouts/slideLayout86.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7.xml"/><Relationship Id="rId1" Type="http://schemas.openxmlformats.org/officeDocument/2006/relationships/slideLayout" Target="../slideLayouts/slideLayout30.xml"/><Relationship Id="rId4" Type="http://schemas.openxmlformats.org/officeDocument/2006/relationships/image" Target="../media/image25.png"/></Relationships>
</file>

<file path=ppt/slides/_rels/slide3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8.xml"/><Relationship Id="rId1" Type="http://schemas.openxmlformats.org/officeDocument/2006/relationships/slideLayout" Target="../slideLayouts/slideLayout30.xml"/><Relationship Id="rId4" Type="http://schemas.openxmlformats.org/officeDocument/2006/relationships/image" Target="../media/image25.png"/></Relationships>
</file>

<file path=ppt/slides/_rels/slide3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9.xml"/><Relationship Id="rId1" Type="http://schemas.openxmlformats.org/officeDocument/2006/relationships/slideLayout" Target="../slideLayouts/slideLayout30.xml"/><Relationship Id="rId4" Type="http://schemas.openxmlformats.org/officeDocument/2006/relationships/image" Target="../media/image25.png"/></Relationships>
</file>

<file path=ppt/slides/_rels/slide3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4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4.xml"/></Relationships>
</file>

<file path=ppt/slides/_rels/slide4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0.xml"/><Relationship Id="rId1" Type="http://schemas.openxmlformats.org/officeDocument/2006/relationships/slideLayout" Target="../slideLayouts/slideLayout58.xml"/></Relationships>
</file>

<file path=ppt/slides/_rels/slide4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jpeg"/><Relationship Id="rId1" Type="http://schemas.openxmlformats.org/officeDocument/2006/relationships/slideLayout" Target="../slideLayouts/slideLayout15.xml"/></Relationships>
</file>

<file path=ppt/slides/_rels/slide4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58.xml"/><Relationship Id="rId5" Type="http://schemas.openxmlformats.org/officeDocument/2006/relationships/image" Target="../media/image5.tiff"/><Relationship Id="rId4" Type="http://schemas.openxmlformats.org/officeDocument/2006/relationships/image" Target="../media/image4.tiff"/></Relationships>
</file>

<file path=ppt/slides/_rels/slide5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3" Type="http://schemas.openxmlformats.org/officeDocument/2006/relationships/image" Target="../media/image280.pn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58.xml"/><Relationship Id="rId6" Type="http://schemas.openxmlformats.org/officeDocument/2006/relationships/image" Target="../media/image8.tiff"/><Relationship Id="rId5" Type="http://schemas.openxmlformats.org/officeDocument/2006/relationships/image" Target="../media/image7.tiff"/><Relationship Id="rId4" Type="http://schemas.openxmlformats.org/officeDocument/2006/relationships/image" Target="../media/image6.tiff"/></Relationships>
</file>

<file path=ppt/slides/_rels/slide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86.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jpeg"/><Relationship Id="rId1" Type="http://schemas.openxmlformats.org/officeDocument/2006/relationships/slideLayout" Target="../slideLayouts/slideLayout86.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A5F248C-F49E-B946-B5C0-2A941676820E}"/>
              </a:ext>
            </a:extLst>
          </p:cNvPr>
          <p:cNvSpPr txBox="1"/>
          <p:nvPr/>
        </p:nvSpPr>
        <p:spPr>
          <a:xfrm>
            <a:off x="202020" y="54592"/>
            <a:ext cx="8739963" cy="1754326"/>
          </a:xfrm>
          <a:prstGeom prst="rect">
            <a:avLst/>
          </a:prstGeom>
          <a:noFill/>
        </p:spPr>
        <p:txBody>
          <a:bodyPr wrap="square" rtlCol="0">
            <a:spAutoFit/>
          </a:bodyPr>
          <a:lstStyle/>
          <a:p>
            <a:pPr algn="ctr"/>
            <a:r>
              <a:rPr lang="en-US" sz="5400"/>
              <a:t>CMP4272 Data Structures and Algorithms</a:t>
            </a:r>
          </a:p>
        </p:txBody>
      </p:sp>
      <p:sp>
        <p:nvSpPr>
          <p:cNvPr id="4" name="TextBox 3">
            <a:extLst>
              <a:ext uri="{FF2B5EF4-FFF2-40B4-BE49-F238E27FC236}">
                <a16:creationId xmlns:a16="http://schemas.microsoft.com/office/drawing/2014/main" id="{38D03C7F-EA55-9B4C-8240-C0E16AF37AA7}"/>
              </a:ext>
            </a:extLst>
          </p:cNvPr>
          <p:cNvSpPr txBox="1"/>
          <p:nvPr/>
        </p:nvSpPr>
        <p:spPr>
          <a:xfrm>
            <a:off x="404037" y="5805062"/>
            <a:ext cx="1845377" cy="646331"/>
          </a:xfrm>
          <a:prstGeom prst="rect">
            <a:avLst/>
          </a:prstGeom>
          <a:noFill/>
        </p:spPr>
        <p:txBody>
          <a:bodyPr wrap="none" rtlCol="0">
            <a:spAutoFit/>
          </a:bodyPr>
          <a:lstStyle/>
          <a:p>
            <a:r>
              <a:rPr lang="en-US" sz="3600" b="1">
                <a:solidFill>
                  <a:schemeClr val="accent1"/>
                </a:solidFill>
              </a:rPr>
              <a:t>Week 1</a:t>
            </a:r>
          </a:p>
        </p:txBody>
      </p:sp>
    </p:spTree>
    <p:extLst>
      <p:ext uri="{BB962C8B-B14F-4D97-AF65-F5344CB8AC3E}">
        <p14:creationId xmlns:p14="http://schemas.microsoft.com/office/powerpoint/2010/main" val="20481060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5919E2D-55D5-D241-BEFA-6D88CA3EAE29}"/>
              </a:ext>
            </a:extLst>
          </p:cNvPr>
          <p:cNvSpPr txBox="1"/>
          <p:nvPr/>
        </p:nvSpPr>
        <p:spPr>
          <a:xfrm>
            <a:off x="423080" y="272954"/>
            <a:ext cx="7792872" cy="1384995"/>
          </a:xfrm>
          <a:prstGeom prst="rect">
            <a:avLst/>
          </a:prstGeom>
          <a:noFill/>
        </p:spPr>
        <p:txBody>
          <a:bodyPr wrap="square" lIns="91440" tIns="45720" rIns="91440" bIns="45720" rtlCol="0" anchor="t">
            <a:spAutoFit/>
          </a:bodyPr>
          <a:lstStyle/>
          <a:p>
            <a:r>
              <a:rPr lang="en-US" sz="3600" dirty="0">
                <a:solidFill>
                  <a:schemeClr val="bg1"/>
                </a:solidFill>
              </a:rPr>
              <a:t>Module Structure (Employability)</a:t>
            </a:r>
          </a:p>
          <a:p>
            <a:endParaRPr lang="en-US" sz="2400">
              <a:solidFill>
                <a:srgbClr val="FFFFFF"/>
              </a:solidFill>
            </a:endParaRPr>
          </a:p>
          <a:p>
            <a:endParaRPr lang="en-US" sz="2400"/>
          </a:p>
        </p:txBody>
      </p:sp>
      <p:pic>
        <p:nvPicPr>
          <p:cNvPr id="2" name="Picture 2" descr="Timeline&#10;&#10;Description automatically generated">
            <a:extLst>
              <a:ext uri="{FF2B5EF4-FFF2-40B4-BE49-F238E27FC236}">
                <a16:creationId xmlns:a16="http://schemas.microsoft.com/office/drawing/2014/main" id="{246A25C2-84C4-DF3B-01CD-828164739C3B}"/>
              </a:ext>
            </a:extLst>
          </p:cNvPr>
          <p:cNvPicPr>
            <a:picLocks noChangeAspect="1"/>
          </p:cNvPicPr>
          <p:nvPr/>
        </p:nvPicPr>
        <p:blipFill>
          <a:blip r:embed="rId3"/>
          <a:stretch>
            <a:fillRect/>
          </a:stretch>
        </p:blipFill>
        <p:spPr>
          <a:xfrm>
            <a:off x="94719" y="1007400"/>
            <a:ext cx="8899916" cy="4815877"/>
          </a:xfrm>
          <a:prstGeom prst="rect">
            <a:avLst/>
          </a:prstGeom>
        </p:spPr>
      </p:pic>
    </p:spTree>
    <p:extLst>
      <p:ext uri="{BB962C8B-B14F-4D97-AF65-F5344CB8AC3E}">
        <p14:creationId xmlns:p14="http://schemas.microsoft.com/office/powerpoint/2010/main" val="7865925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5919E2D-55D5-D241-BEFA-6D88CA3EAE29}"/>
              </a:ext>
            </a:extLst>
          </p:cNvPr>
          <p:cNvSpPr txBox="1"/>
          <p:nvPr/>
        </p:nvSpPr>
        <p:spPr>
          <a:xfrm>
            <a:off x="423080" y="272956"/>
            <a:ext cx="7792872" cy="1015663"/>
          </a:xfrm>
          <a:prstGeom prst="rect">
            <a:avLst/>
          </a:prstGeom>
          <a:noFill/>
        </p:spPr>
        <p:txBody>
          <a:bodyPr wrap="square" rtlCol="0">
            <a:spAutoFit/>
          </a:bodyPr>
          <a:lstStyle/>
          <a:p>
            <a:r>
              <a:rPr lang="en-US" sz="3600"/>
              <a:t>Week 1 Class 1: Lesson in 10, 9, 8…</a:t>
            </a:r>
          </a:p>
          <a:p>
            <a:endParaRPr lang="en-US" sz="2400"/>
          </a:p>
        </p:txBody>
      </p:sp>
      <p:pic>
        <p:nvPicPr>
          <p:cNvPr id="3" name="Picture 2">
            <a:extLst>
              <a:ext uri="{FF2B5EF4-FFF2-40B4-BE49-F238E27FC236}">
                <a16:creationId xmlns:a16="http://schemas.microsoft.com/office/drawing/2014/main" id="{DB1D7946-B7D5-AC4C-88D3-04B73561E5BB}"/>
              </a:ext>
            </a:extLst>
          </p:cNvPr>
          <p:cNvPicPr>
            <a:picLocks noChangeAspect="1"/>
          </p:cNvPicPr>
          <p:nvPr/>
        </p:nvPicPr>
        <p:blipFill>
          <a:blip r:embed="rId4"/>
          <a:stretch>
            <a:fillRect/>
          </a:stretch>
        </p:blipFill>
        <p:spPr>
          <a:xfrm>
            <a:off x="687459" y="1265275"/>
            <a:ext cx="3695079" cy="3126271"/>
          </a:xfrm>
          <a:prstGeom prst="rect">
            <a:avLst/>
          </a:prstGeom>
        </p:spPr>
      </p:pic>
      <p:pic>
        <p:nvPicPr>
          <p:cNvPr id="4" name="Picture 3">
            <a:extLst>
              <a:ext uri="{FF2B5EF4-FFF2-40B4-BE49-F238E27FC236}">
                <a16:creationId xmlns:a16="http://schemas.microsoft.com/office/drawing/2014/main" id="{8D531728-3784-C647-9B1E-10EC39DAC940}"/>
              </a:ext>
            </a:extLst>
          </p:cNvPr>
          <p:cNvPicPr>
            <a:picLocks noChangeAspect="1"/>
          </p:cNvPicPr>
          <p:nvPr/>
        </p:nvPicPr>
        <p:blipFill>
          <a:blip r:embed="rId5"/>
          <a:stretch>
            <a:fillRect/>
          </a:stretch>
        </p:blipFill>
        <p:spPr>
          <a:xfrm>
            <a:off x="1929848" y="1689651"/>
            <a:ext cx="5119756" cy="2879863"/>
          </a:xfrm>
          <a:prstGeom prst="rect">
            <a:avLst/>
          </a:prstGeom>
        </p:spPr>
      </p:pic>
      <p:pic>
        <p:nvPicPr>
          <p:cNvPr id="6" name="Picture 5">
            <a:extLst>
              <a:ext uri="{FF2B5EF4-FFF2-40B4-BE49-F238E27FC236}">
                <a16:creationId xmlns:a16="http://schemas.microsoft.com/office/drawing/2014/main" id="{A3A37D47-D87B-D740-8A4A-C223ECDFA98A}"/>
              </a:ext>
            </a:extLst>
          </p:cNvPr>
          <p:cNvPicPr>
            <a:picLocks noChangeAspect="1"/>
          </p:cNvPicPr>
          <p:nvPr/>
        </p:nvPicPr>
        <p:blipFill>
          <a:blip r:embed="rId6"/>
          <a:stretch>
            <a:fillRect/>
          </a:stretch>
        </p:blipFill>
        <p:spPr>
          <a:xfrm>
            <a:off x="3140146" y="2210687"/>
            <a:ext cx="4353339" cy="3077947"/>
          </a:xfrm>
          <a:prstGeom prst="rect">
            <a:avLst/>
          </a:prstGeom>
        </p:spPr>
      </p:pic>
      <p:pic>
        <p:nvPicPr>
          <p:cNvPr id="7" name="Picture 6">
            <a:extLst>
              <a:ext uri="{FF2B5EF4-FFF2-40B4-BE49-F238E27FC236}">
                <a16:creationId xmlns:a16="http://schemas.microsoft.com/office/drawing/2014/main" id="{E325204B-5237-4C4D-9951-5594F79DA291}"/>
              </a:ext>
            </a:extLst>
          </p:cNvPr>
          <p:cNvPicPr>
            <a:picLocks noChangeAspect="1"/>
          </p:cNvPicPr>
          <p:nvPr/>
        </p:nvPicPr>
        <p:blipFill>
          <a:blip r:embed="rId7"/>
          <a:stretch>
            <a:fillRect/>
          </a:stretch>
        </p:blipFill>
        <p:spPr>
          <a:xfrm>
            <a:off x="3798404" y="992072"/>
            <a:ext cx="6502400" cy="6502400"/>
          </a:xfrm>
          <a:prstGeom prst="rect">
            <a:avLst/>
          </a:prstGeom>
        </p:spPr>
      </p:pic>
    </p:spTree>
    <p:extLst>
      <p:ext uri="{BB962C8B-B14F-4D97-AF65-F5344CB8AC3E}">
        <p14:creationId xmlns:p14="http://schemas.microsoft.com/office/powerpoint/2010/main" val="39434421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5919E2D-55D5-D241-BEFA-6D88CA3EAE29}"/>
              </a:ext>
            </a:extLst>
          </p:cNvPr>
          <p:cNvSpPr txBox="1"/>
          <p:nvPr/>
        </p:nvSpPr>
        <p:spPr>
          <a:xfrm>
            <a:off x="423080" y="272954"/>
            <a:ext cx="8084816" cy="2862322"/>
          </a:xfrm>
          <a:prstGeom prst="rect">
            <a:avLst/>
          </a:prstGeom>
          <a:noFill/>
        </p:spPr>
        <p:txBody>
          <a:bodyPr wrap="square" rtlCol="0">
            <a:spAutoFit/>
          </a:bodyPr>
          <a:lstStyle/>
          <a:p>
            <a:r>
              <a:rPr lang="en-US" sz="3600"/>
              <a:t>Data Structures &amp; Algorithms</a:t>
            </a:r>
          </a:p>
          <a:p>
            <a:endParaRPr lang="en-US" sz="2400"/>
          </a:p>
          <a:p>
            <a:r>
              <a:rPr lang="en-GB" sz="2400"/>
              <a:t>Data structure: how data is represented</a:t>
            </a:r>
            <a:br>
              <a:rPr lang="en-GB" sz="2400"/>
            </a:br>
            <a:endParaRPr lang="en-GB" sz="2400"/>
          </a:p>
          <a:p>
            <a:r>
              <a:rPr lang="en-GB" sz="2400"/>
              <a:t>Algorithm: how data is operated</a:t>
            </a:r>
          </a:p>
          <a:p>
            <a:endParaRPr lang="en-US" sz="2400"/>
          </a:p>
          <a:p>
            <a:endParaRPr lang="en-US" sz="2400"/>
          </a:p>
        </p:txBody>
      </p:sp>
      <p:sp>
        <p:nvSpPr>
          <p:cNvPr id="3" name="TextBox 2">
            <a:extLst>
              <a:ext uri="{FF2B5EF4-FFF2-40B4-BE49-F238E27FC236}">
                <a16:creationId xmlns:a16="http://schemas.microsoft.com/office/drawing/2014/main" id="{047B866D-7CBB-3841-A449-E2D90426651F}"/>
              </a:ext>
            </a:extLst>
          </p:cNvPr>
          <p:cNvSpPr txBox="1"/>
          <p:nvPr/>
        </p:nvSpPr>
        <p:spPr>
          <a:xfrm>
            <a:off x="162690" y="2907117"/>
            <a:ext cx="8818620" cy="1631216"/>
          </a:xfrm>
          <a:prstGeom prst="rect">
            <a:avLst/>
          </a:prstGeom>
          <a:noFill/>
          <a:ln w="28575">
            <a:solidFill>
              <a:schemeClr val="accent1"/>
            </a:solidFill>
          </a:ln>
        </p:spPr>
        <p:txBody>
          <a:bodyPr wrap="square" rtlCol="0">
            <a:spAutoFit/>
          </a:bodyPr>
          <a:lstStyle/>
          <a:p>
            <a:pPr algn="just"/>
            <a:r>
              <a:rPr lang="en-GB" sz="2000"/>
              <a:t>“I will, in fact, claim that the difference between a bad programmer and a good one is whether he considers his code or his data structures more important. Bad programmers worry about the code. Good programmers worry about data structures and their relationships.” – </a:t>
            </a:r>
            <a:r>
              <a:rPr lang="en-GB" sz="2000" b="1"/>
              <a:t>Linus Torvalds</a:t>
            </a:r>
            <a:endParaRPr lang="en-GB" sz="2000"/>
          </a:p>
        </p:txBody>
      </p:sp>
    </p:spTree>
    <p:extLst>
      <p:ext uri="{BB962C8B-B14F-4D97-AF65-F5344CB8AC3E}">
        <p14:creationId xmlns:p14="http://schemas.microsoft.com/office/powerpoint/2010/main" val="10949557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5919E2D-55D5-D241-BEFA-6D88CA3EAE29}"/>
              </a:ext>
            </a:extLst>
          </p:cNvPr>
          <p:cNvSpPr txBox="1"/>
          <p:nvPr/>
        </p:nvSpPr>
        <p:spPr>
          <a:xfrm>
            <a:off x="423080" y="272954"/>
            <a:ext cx="8084816" cy="4339650"/>
          </a:xfrm>
          <a:prstGeom prst="rect">
            <a:avLst/>
          </a:prstGeom>
          <a:noFill/>
        </p:spPr>
        <p:txBody>
          <a:bodyPr wrap="square" rtlCol="0">
            <a:spAutoFit/>
          </a:bodyPr>
          <a:lstStyle/>
          <a:p>
            <a:r>
              <a:rPr lang="en-US" sz="3600"/>
              <a:t>Data Structures &amp; Algorithms</a:t>
            </a:r>
          </a:p>
          <a:p>
            <a:endParaRPr lang="en-US" sz="2400"/>
          </a:p>
          <a:p>
            <a:r>
              <a:rPr lang="en-GB" sz="2400"/>
              <a:t>Gives an understanding, </a:t>
            </a:r>
            <a:r>
              <a:rPr lang="en-GB" sz="2400" i="1"/>
              <a:t>in depth</a:t>
            </a:r>
            <a:r>
              <a:rPr lang="en-GB" sz="2400"/>
              <a:t>, how computer gets things done.</a:t>
            </a:r>
            <a:br>
              <a:rPr lang="en-GB" sz="2400"/>
            </a:br>
            <a:endParaRPr lang="en-GB" sz="2400"/>
          </a:p>
          <a:p>
            <a:r>
              <a:rPr lang="en-GB" sz="2400"/>
              <a:t>Help to decide on hardware requirements.</a:t>
            </a:r>
            <a:br>
              <a:rPr lang="en-GB" sz="2400"/>
            </a:br>
            <a:endParaRPr lang="en-GB" sz="2400"/>
          </a:p>
          <a:p>
            <a:r>
              <a:rPr lang="en-GB" sz="2400"/>
              <a:t>What is feasible vs what is impossible.</a:t>
            </a:r>
            <a:br>
              <a:rPr lang="en-GB" sz="2400"/>
            </a:br>
            <a:endParaRPr lang="en-GB" sz="2400"/>
          </a:p>
          <a:p>
            <a:r>
              <a:rPr lang="en-GB" sz="2400"/>
              <a:t>Improvement is a never-ending process. </a:t>
            </a:r>
          </a:p>
          <a:p>
            <a:endParaRPr lang="en-US" sz="2400"/>
          </a:p>
        </p:txBody>
      </p:sp>
    </p:spTree>
    <p:extLst>
      <p:ext uri="{BB962C8B-B14F-4D97-AF65-F5344CB8AC3E}">
        <p14:creationId xmlns:p14="http://schemas.microsoft.com/office/powerpoint/2010/main" val="42684077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5919E2D-55D5-D241-BEFA-6D88CA3EAE29}"/>
              </a:ext>
            </a:extLst>
          </p:cNvPr>
          <p:cNvSpPr txBox="1"/>
          <p:nvPr/>
        </p:nvSpPr>
        <p:spPr>
          <a:xfrm>
            <a:off x="193210" y="1416426"/>
            <a:ext cx="3174134" cy="1820433"/>
          </a:xfrm>
          <a:prstGeom prst="rect">
            <a:avLst/>
          </a:prstGeom>
        </p:spPr>
        <p:txBody>
          <a:bodyPr vert="horz" lIns="91440" tIns="45720" rIns="91440" bIns="45720" rtlCol="0" anchor="b">
            <a:noAutofit/>
          </a:bodyPr>
          <a:lstStyle/>
          <a:p>
            <a:pPr>
              <a:lnSpc>
                <a:spcPct val="90000"/>
              </a:lnSpc>
              <a:spcBef>
                <a:spcPct val="0"/>
              </a:spcBef>
              <a:spcAft>
                <a:spcPts val="600"/>
              </a:spcAft>
            </a:pPr>
            <a:r>
              <a:rPr lang="en-US" sz="2400">
                <a:solidFill>
                  <a:srgbClr val="FEFEFE"/>
                </a:solidFill>
                <a:latin typeface="+mj-lt"/>
                <a:ea typeface="+mj-ea"/>
                <a:cs typeface="+mj-cs"/>
              </a:rPr>
              <a:t>Based on this graph, how can we find the shortest distance from Helsinki to London?</a:t>
            </a:r>
            <a:endParaRPr lang="en-US" sz="2400" b="1">
              <a:solidFill>
                <a:srgbClr val="FEFEFE"/>
              </a:solidFill>
              <a:latin typeface="+mj-lt"/>
              <a:ea typeface="+mj-ea"/>
              <a:cs typeface="+mj-cs"/>
            </a:endParaRPr>
          </a:p>
        </p:txBody>
      </p:sp>
      <p:pic>
        <p:nvPicPr>
          <p:cNvPr id="3" name="Picture 2">
            <a:extLst>
              <a:ext uri="{FF2B5EF4-FFF2-40B4-BE49-F238E27FC236}">
                <a16:creationId xmlns:a16="http://schemas.microsoft.com/office/drawing/2014/main" id="{2D6EBB40-8E2B-1F48-A6FF-295AAA103D2D}"/>
              </a:ext>
            </a:extLst>
          </p:cNvPr>
          <p:cNvPicPr>
            <a:picLocks noChangeAspect="1"/>
          </p:cNvPicPr>
          <p:nvPr/>
        </p:nvPicPr>
        <p:blipFill>
          <a:blip r:embed="rId2"/>
          <a:stretch>
            <a:fillRect/>
          </a:stretch>
        </p:blipFill>
        <p:spPr>
          <a:xfrm>
            <a:off x="4209090" y="1281402"/>
            <a:ext cx="4222831" cy="4265486"/>
          </a:xfrm>
          <a:prstGeom prst="rect">
            <a:avLst/>
          </a:prstGeom>
        </p:spPr>
      </p:pic>
      <p:sp>
        <p:nvSpPr>
          <p:cNvPr id="4" name="TextBox 3">
            <a:extLst>
              <a:ext uri="{FF2B5EF4-FFF2-40B4-BE49-F238E27FC236}">
                <a16:creationId xmlns:a16="http://schemas.microsoft.com/office/drawing/2014/main" id="{D81ACF27-250E-6746-9BD1-81DEB777CE4B}"/>
              </a:ext>
            </a:extLst>
          </p:cNvPr>
          <p:cNvSpPr txBox="1"/>
          <p:nvPr/>
        </p:nvSpPr>
        <p:spPr>
          <a:xfrm>
            <a:off x="37893" y="5441578"/>
            <a:ext cx="3484771" cy="954107"/>
          </a:xfrm>
          <a:prstGeom prst="rect">
            <a:avLst/>
          </a:prstGeom>
          <a:noFill/>
        </p:spPr>
        <p:txBody>
          <a:bodyPr wrap="square" rtlCol="0">
            <a:spAutoFit/>
          </a:bodyPr>
          <a:lstStyle/>
          <a:p>
            <a:pPr algn="ctr"/>
            <a:r>
              <a:rPr lang="en-US" sz="2800" b="1">
                <a:solidFill>
                  <a:schemeClr val="accent1"/>
                </a:solidFill>
              </a:rPr>
              <a:t>Graphs</a:t>
            </a:r>
          </a:p>
          <a:p>
            <a:pPr algn="ctr"/>
            <a:r>
              <a:rPr lang="en-US" sz="2800" b="1">
                <a:solidFill>
                  <a:schemeClr val="accent1"/>
                </a:solidFill>
              </a:rPr>
              <a:t>Dijkstra’s Algorithm</a:t>
            </a:r>
          </a:p>
        </p:txBody>
      </p:sp>
      <p:pic>
        <p:nvPicPr>
          <p:cNvPr id="2" name="Picture 1">
            <a:extLst>
              <a:ext uri="{FF2B5EF4-FFF2-40B4-BE49-F238E27FC236}">
                <a16:creationId xmlns:a16="http://schemas.microsoft.com/office/drawing/2014/main" id="{35578E13-C468-904E-A7E8-48E4A30A6842}"/>
              </a:ext>
            </a:extLst>
          </p:cNvPr>
          <p:cNvPicPr>
            <a:picLocks noChangeAspect="1"/>
          </p:cNvPicPr>
          <p:nvPr/>
        </p:nvPicPr>
        <p:blipFill>
          <a:blip r:embed="rId3"/>
          <a:stretch>
            <a:fillRect/>
          </a:stretch>
        </p:blipFill>
        <p:spPr>
          <a:xfrm>
            <a:off x="0" y="0"/>
            <a:ext cx="9144000" cy="6858000"/>
          </a:xfrm>
          <a:prstGeom prst="rect">
            <a:avLst/>
          </a:prstGeom>
        </p:spPr>
      </p:pic>
    </p:spTree>
    <p:extLst>
      <p:ext uri="{BB962C8B-B14F-4D97-AF65-F5344CB8AC3E}">
        <p14:creationId xmlns:p14="http://schemas.microsoft.com/office/powerpoint/2010/main" val="9730317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5919E2D-55D5-D241-BEFA-6D88CA3EAE29}"/>
              </a:ext>
            </a:extLst>
          </p:cNvPr>
          <p:cNvSpPr txBox="1"/>
          <p:nvPr/>
        </p:nvSpPr>
        <p:spPr>
          <a:xfrm>
            <a:off x="423080" y="272956"/>
            <a:ext cx="8084816" cy="4647426"/>
          </a:xfrm>
          <a:prstGeom prst="rect">
            <a:avLst/>
          </a:prstGeom>
          <a:noFill/>
        </p:spPr>
        <p:txBody>
          <a:bodyPr wrap="square" rtlCol="0">
            <a:spAutoFit/>
          </a:bodyPr>
          <a:lstStyle/>
          <a:p>
            <a:r>
              <a:rPr lang="en-US" sz="3600"/>
              <a:t>Data Structures</a:t>
            </a:r>
            <a:endParaRPr lang="en-US" sz="2400"/>
          </a:p>
          <a:p>
            <a:r>
              <a:rPr lang="en-GB" sz="2000"/>
              <a:t>In </a:t>
            </a:r>
            <a:r>
              <a:rPr lang="en-GB" sz="2000">
                <a:solidFill>
                  <a:schemeClr val="accent5"/>
                </a:solidFill>
                <a:hlinkClick r:id="rId3" tooltip="Computer science">
                  <a:extLst>
                    <a:ext uri="{A12FA001-AC4F-418D-AE19-62706E023703}">
                      <ahyp:hlinkClr xmlns:ahyp="http://schemas.microsoft.com/office/drawing/2018/hyperlinkcolor" val="tx"/>
                    </a:ext>
                  </a:extLst>
                </a:hlinkClick>
              </a:rPr>
              <a:t>computer science</a:t>
            </a:r>
            <a:r>
              <a:rPr lang="en-GB" sz="2000"/>
              <a:t>, a </a:t>
            </a:r>
            <a:r>
              <a:rPr lang="en-GB" sz="2000" i="1"/>
              <a:t>data structure </a:t>
            </a:r>
            <a:r>
              <a:rPr lang="en-GB" sz="2000"/>
              <a:t>is a particular way of organizing and storing</a:t>
            </a:r>
            <a:r>
              <a:rPr lang="en-GB" sz="2000">
                <a:solidFill>
                  <a:schemeClr val="accent5"/>
                </a:solidFill>
              </a:rPr>
              <a:t> </a:t>
            </a:r>
            <a:r>
              <a:rPr lang="en-GB" sz="2000">
                <a:solidFill>
                  <a:schemeClr val="accent5"/>
                </a:solidFill>
                <a:hlinkClick r:id="rId4" tooltip="Data (computing)">
                  <a:extLst>
                    <a:ext uri="{A12FA001-AC4F-418D-AE19-62706E023703}">
                      <ahyp:hlinkClr xmlns:ahyp="http://schemas.microsoft.com/office/drawing/2018/hyperlinkcolor" val="tx"/>
                    </a:ext>
                  </a:extLst>
                </a:hlinkClick>
              </a:rPr>
              <a:t>data</a:t>
            </a:r>
            <a:r>
              <a:rPr lang="en-GB" sz="2000">
                <a:solidFill>
                  <a:schemeClr val="accent5"/>
                </a:solidFill>
              </a:rPr>
              <a:t> </a:t>
            </a:r>
            <a:r>
              <a:rPr lang="en-GB" sz="2000"/>
              <a:t>in a computer so that it can be accessed and modified </a:t>
            </a:r>
            <a:r>
              <a:rPr lang="en-GB" sz="2000">
                <a:solidFill>
                  <a:schemeClr val="accent5"/>
                </a:solidFill>
                <a:hlinkClick r:id="rId5" tooltip="Algorithmic efficiency">
                  <a:extLst>
                    <a:ext uri="{A12FA001-AC4F-418D-AE19-62706E023703}">
                      <ahyp:hlinkClr xmlns:ahyp="http://schemas.microsoft.com/office/drawing/2018/hyperlinkcolor" val="tx"/>
                    </a:ext>
                  </a:extLst>
                </a:hlinkClick>
              </a:rPr>
              <a:t>efficiently</a:t>
            </a:r>
            <a:r>
              <a:rPr lang="en-GB" sz="2000"/>
              <a:t>.</a:t>
            </a:r>
            <a:endParaRPr lang="en-GB" sz="2000" baseline="30000"/>
          </a:p>
          <a:p>
            <a:pPr marL="742950" lvl="1" indent="-285750">
              <a:buFont typeface="Arial" panose="020B0604020202020204" pitchFamily="34" charset="0"/>
              <a:buChar char="•"/>
            </a:pPr>
            <a:r>
              <a:rPr lang="en-GB" sz="2000"/>
              <a:t>Tools to develop a program</a:t>
            </a:r>
          </a:p>
          <a:p>
            <a:pPr marL="742950" lvl="1" indent="-285750">
              <a:buFont typeface="Arial" panose="020B0604020202020204" pitchFamily="34" charset="0"/>
              <a:buChar char="•"/>
            </a:pPr>
            <a:r>
              <a:rPr lang="en-GB" sz="2000"/>
              <a:t>A data structure strives to provide many useful, efficient operations </a:t>
            </a:r>
            <a:endParaRPr lang="en-US" sz="2000"/>
          </a:p>
          <a:p>
            <a:pPr marL="742950" lvl="1" indent="-285750">
              <a:buFont typeface="Arial" panose="020B0604020202020204" pitchFamily="34" charset="0"/>
              <a:buChar char="•"/>
            </a:pPr>
            <a:r>
              <a:rPr lang="en-GB" sz="2000"/>
              <a:t>But there are unavoidable trade-offs:</a:t>
            </a:r>
          </a:p>
          <a:p>
            <a:pPr marL="1200150" lvl="2" indent="-285750">
              <a:buFont typeface="Wingdings" pitchFamily="2" charset="2"/>
              <a:buChar char="§"/>
            </a:pPr>
            <a:r>
              <a:rPr lang="en-GB" sz="2000"/>
              <a:t>Time vs. space</a:t>
            </a:r>
          </a:p>
          <a:p>
            <a:pPr marL="1200150" lvl="2" indent="-285750">
              <a:buFont typeface="Wingdings" pitchFamily="2" charset="2"/>
              <a:buChar char="§"/>
            </a:pPr>
            <a:r>
              <a:rPr lang="en-GB" sz="2000"/>
              <a:t>One operation more efficient if another less efficient – Generality vs. simplicity vs. performance </a:t>
            </a:r>
            <a:endParaRPr lang="en-US" sz="2000"/>
          </a:p>
          <a:p>
            <a:r>
              <a:rPr lang="en-GB" sz="2000"/>
              <a:t>Ask yourself:</a:t>
            </a:r>
          </a:p>
          <a:p>
            <a:pPr marL="742950" lvl="1" indent="-285750">
              <a:buFont typeface="Arial" panose="020B0604020202020204" pitchFamily="34" charset="0"/>
              <a:buChar char="•"/>
            </a:pPr>
            <a:r>
              <a:rPr lang="en-GB" sz="2000"/>
              <a:t>Does this support the operations I need efficiently? </a:t>
            </a:r>
            <a:endParaRPr lang="en-US" sz="2000"/>
          </a:p>
          <a:p>
            <a:pPr marL="742950" lvl="1" indent="-285750">
              <a:buFont typeface="Arial" panose="020B0604020202020204" pitchFamily="34" charset="0"/>
              <a:buChar char="•"/>
            </a:pPr>
            <a:r>
              <a:rPr lang="en-GB" sz="2000"/>
              <a:t>Will it be easy to use (and reuse), implement, and debug?</a:t>
            </a:r>
            <a:endParaRPr lang="en-US" sz="2000"/>
          </a:p>
        </p:txBody>
      </p:sp>
    </p:spTree>
    <p:extLst>
      <p:ext uri="{BB962C8B-B14F-4D97-AF65-F5344CB8AC3E}">
        <p14:creationId xmlns:p14="http://schemas.microsoft.com/office/powerpoint/2010/main" val="17397439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5919E2D-55D5-D241-BEFA-6D88CA3EAE29}"/>
              </a:ext>
            </a:extLst>
          </p:cNvPr>
          <p:cNvSpPr txBox="1"/>
          <p:nvPr/>
        </p:nvSpPr>
        <p:spPr>
          <a:xfrm>
            <a:off x="423080" y="272956"/>
            <a:ext cx="8555820" cy="4955203"/>
          </a:xfrm>
          <a:prstGeom prst="rect">
            <a:avLst/>
          </a:prstGeom>
          <a:noFill/>
        </p:spPr>
        <p:txBody>
          <a:bodyPr wrap="square" rtlCol="0">
            <a:spAutoFit/>
          </a:bodyPr>
          <a:lstStyle/>
          <a:p>
            <a:r>
              <a:rPr lang="en-US" sz="3600"/>
              <a:t>Data Representation in Computers</a:t>
            </a:r>
            <a:br>
              <a:rPr lang="en-US" sz="3600"/>
            </a:br>
            <a:r>
              <a:rPr lang="en-US" sz="2000"/>
              <a:t> </a:t>
            </a:r>
          </a:p>
          <a:p>
            <a:pPr marL="342900" indent="-342900">
              <a:buFont typeface="Arial" panose="020B0604020202020204" pitchFamily="34" charset="0"/>
              <a:buChar char="•"/>
            </a:pPr>
            <a:r>
              <a:rPr lang="en-GB" sz="2000"/>
              <a:t>Whatever type of data we’re dealing with, the data has to be represented in the computer somehow, otherwise we can’t compute with it. </a:t>
            </a:r>
          </a:p>
          <a:p>
            <a:pPr marL="342900" indent="-342900">
              <a:buFont typeface="Arial" panose="020B0604020202020204" pitchFamily="34" charset="0"/>
              <a:buChar char="•"/>
            </a:pPr>
            <a:r>
              <a:rPr lang="en-GB" sz="2000"/>
              <a:t>But computers don’t have different </a:t>
            </a:r>
            <a:r>
              <a:rPr lang="en-GB" sz="2000" u="sng">
                <a:solidFill>
                  <a:schemeClr val="accent5"/>
                </a:solidFill>
                <a:hlinkClick r:id="rId3">
                  <a:extLst>
                    <a:ext uri="{A12FA001-AC4F-418D-AE19-62706E023703}">
                      <ahyp:hlinkClr xmlns:ahyp="http://schemas.microsoft.com/office/drawing/2018/hyperlinkcolor" val="tx"/>
                    </a:ext>
                  </a:extLst>
                </a:hlinkClick>
              </a:rPr>
              <a:t>processors</a:t>
            </a:r>
            <a:r>
              <a:rPr lang="en-GB" sz="2000"/>
              <a:t> for calculating with numbers and strings, nor do they have separate </a:t>
            </a:r>
            <a:r>
              <a:rPr lang="en-GB" sz="2000" u="sng">
                <a:solidFill>
                  <a:schemeClr val="accent5"/>
                </a:solidFill>
                <a:hlinkClick r:id="rId4">
                  <a:extLst>
                    <a:ext uri="{A12FA001-AC4F-418D-AE19-62706E023703}">
                      <ahyp:hlinkClr xmlns:ahyp="http://schemas.microsoft.com/office/drawing/2018/hyperlinkcolor" val="tx"/>
                    </a:ext>
                  </a:extLst>
                </a:hlinkClick>
              </a:rPr>
              <a:t>memory</a:t>
            </a:r>
            <a:r>
              <a:rPr lang="en-GB" sz="2000"/>
              <a:t> for different data types.</a:t>
            </a:r>
          </a:p>
          <a:p>
            <a:pPr marL="342900" indent="-342900">
              <a:buFont typeface="Arial" panose="020B0604020202020204" pitchFamily="34" charset="0"/>
              <a:buChar char="•"/>
            </a:pPr>
            <a:r>
              <a:rPr lang="en-GB" sz="2000"/>
              <a:t>How the computer recognizes this data, how the data is represented in computers.</a:t>
            </a:r>
            <a:endParaRPr lang="en-US" sz="2000"/>
          </a:p>
          <a:p>
            <a:pPr marL="342900" indent="-342900">
              <a:buFont typeface="Arial" panose="020B0604020202020204" pitchFamily="34" charset="0"/>
              <a:buChar char="•"/>
            </a:pPr>
            <a:r>
              <a:rPr lang="en-GB" sz="2000"/>
              <a:t>The computer can only recognize two numbers, </a:t>
            </a:r>
            <a:r>
              <a:rPr lang="en-GB" sz="2000" b="1"/>
              <a:t>0</a:t>
            </a:r>
            <a:r>
              <a:rPr lang="en-GB" sz="2000"/>
              <a:t> for OFF, and </a:t>
            </a:r>
            <a:r>
              <a:rPr lang="en-GB" sz="2000" b="1"/>
              <a:t>1</a:t>
            </a:r>
            <a:r>
              <a:rPr lang="en-GB" sz="2000"/>
              <a:t> for ON, which can be referred to as </a:t>
            </a:r>
            <a:r>
              <a:rPr lang="en-GB" sz="2000" b="1">
                <a:solidFill>
                  <a:schemeClr val="bg1"/>
                </a:solidFill>
              </a:rPr>
              <a:t>BIT</a:t>
            </a:r>
            <a:r>
              <a:rPr lang="en-GB" sz="2000"/>
              <a:t>. </a:t>
            </a:r>
          </a:p>
          <a:p>
            <a:pPr marL="342900" indent="-342900">
              <a:buFont typeface="Arial" panose="020B0604020202020204" pitchFamily="34" charset="0"/>
              <a:buChar char="•"/>
            </a:pPr>
            <a:r>
              <a:rPr lang="en-GB" sz="2000"/>
              <a:t>Hence computers can be said to be discrete machines. </a:t>
            </a:r>
            <a:r>
              <a:rPr lang="en-GB" sz="2000" i="1"/>
              <a:t>Quantum Computers </a:t>
            </a:r>
            <a:r>
              <a:rPr lang="en-GB" sz="2000"/>
              <a:t>exist in a continuous state without fixed bits.</a:t>
            </a:r>
          </a:p>
          <a:p>
            <a:pPr marL="742950" lvl="1" indent="-285750">
              <a:buFont typeface="Arial" panose="020B0604020202020204" pitchFamily="34" charset="0"/>
              <a:buChar char="•"/>
            </a:pPr>
            <a:endParaRPr lang="en-US" sz="2000"/>
          </a:p>
        </p:txBody>
      </p:sp>
      <p:pic>
        <p:nvPicPr>
          <p:cNvPr id="3" name="Picture 2" descr="Image result for data representation in computer">
            <a:extLst>
              <a:ext uri="{FF2B5EF4-FFF2-40B4-BE49-F238E27FC236}">
                <a16:creationId xmlns:a16="http://schemas.microsoft.com/office/drawing/2014/main" id="{A2741FA6-C838-1E48-9546-FC5EE1005D0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67669" y="1593776"/>
            <a:ext cx="5927725" cy="27032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947258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descr="Shape&#10;&#10;Description automatically generated">
            <a:extLst>
              <a:ext uri="{FF2B5EF4-FFF2-40B4-BE49-F238E27FC236}">
                <a16:creationId xmlns:a16="http://schemas.microsoft.com/office/drawing/2014/main" id="{51645973-02A5-EA8D-D59F-436463C749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3080" y="743470"/>
            <a:ext cx="7772400" cy="4398847"/>
          </a:xfrm>
          <a:prstGeom prst="rect">
            <a:avLst/>
          </a:prstGeom>
        </p:spPr>
      </p:pic>
      <p:pic>
        <p:nvPicPr>
          <p:cNvPr id="7" name="Picture 6" descr="Chart, bubble chart&#10;&#10;Description automatically generated">
            <a:extLst>
              <a:ext uri="{FF2B5EF4-FFF2-40B4-BE49-F238E27FC236}">
                <a16:creationId xmlns:a16="http://schemas.microsoft.com/office/drawing/2014/main" id="{D7CC7088-DD12-FD33-5D91-6A74A6E9E89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3080" y="764383"/>
            <a:ext cx="7772400" cy="4316528"/>
          </a:xfrm>
          <a:prstGeom prst="rect">
            <a:avLst/>
          </a:prstGeom>
        </p:spPr>
      </p:pic>
      <p:pic>
        <p:nvPicPr>
          <p:cNvPr id="9" name="Picture 8" descr="A picture containing chart&#10;&#10;Description automatically generated">
            <a:extLst>
              <a:ext uri="{FF2B5EF4-FFF2-40B4-BE49-F238E27FC236}">
                <a16:creationId xmlns:a16="http://schemas.microsoft.com/office/drawing/2014/main" id="{1FB764F6-C1F0-251E-5634-C861FE37ADC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3080" y="743470"/>
            <a:ext cx="7772400" cy="4416885"/>
          </a:xfrm>
          <a:prstGeom prst="rect">
            <a:avLst/>
          </a:prstGeom>
        </p:spPr>
      </p:pic>
      <p:pic>
        <p:nvPicPr>
          <p:cNvPr id="11" name="Picture 10" descr="A picture containing chart&#10;&#10;Description automatically generated">
            <a:extLst>
              <a:ext uri="{FF2B5EF4-FFF2-40B4-BE49-F238E27FC236}">
                <a16:creationId xmlns:a16="http://schemas.microsoft.com/office/drawing/2014/main" id="{C08A50BB-29E5-F43A-5D40-C1FF11D59AF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23080" y="743470"/>
            <a:ext cx="7772400" cy="4358355"/>
          </a:xfrm>
          <a:prstGeom prst="rect">
            <a:avLst/>
          </a:prstGeom>
        </p:spPr>
      </p:pic>
      <p:grpSp>
        <p:nvGrpSpPr>
          <p:cNvPr id="16" name="Group 15">
            <a:extLst>
              <a:ext uri="{FF2B5EF4-FFF2-40B4-BE49-F238E27FC236}">
                <a16:creationId xmlns:a16="http://schemas.microsoft.com/office/drawing/2014/main" id="{C82848B7-DB94-D3D0-B7B3-2AB5085A890E}"/>
              </a:ext>
            </a:extLst>
          </p:cNvPr>
          <p:cNvGrpSpPr/>
          <p:nvPr/>
        </p:nvGrpSpPr>
        <p:grpSpPr>
          <a:xfrm>
            <a:off x="2371535" y="847204"/>
            <a:ext cx="4658910" cy="5163592"/>
            <a:chOff x="3385280" y="478461"/>
            <a:chExt cx="5845630" cy="6471210"/>
          </a:xfrm>
        </p:grpSpPr>
        <p:pic>
          <p:nvPicPr>
            <p:cNvPr id="13" name="Picture 12" descr="Text&#10;&#10;Description automatically generated">
              <a:extLst>
                <a:ext uri="{FF2B5EF4-FFF2-40B4-BE49-F238E27FC236}">
                  <a16:creationId xmlns:a16="http://schemas.microsoft.com/office/drawing/2014/main" id="{31F40F31-7815-714D-A7C3-DDB005A2872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385281" y="478461"/>
              <a:ext cx="5845629" cy="3295767"/>
            </a:xfrm>
            <a:prstGeom prst="rect">
              <a:avLst/>
            </a:prstGeom>
          </p:spPr>
        </p:pic>
        <p:pic>
          <p:nvPicPr>
            <p:cNvPr id="15" name="Picture 14" descr="Map&#10;&#10;Description automatically generated">
              <a:extLst>
                <a:ext uri="{FF2B5EF4-FFF2-40B4-BE49-F238E27FC236}">
                  <a16:creationId xmlns:a16="http://schemas.microsoft.com/office/drawing/2014/main" id="{5D0035F7-93FE-94A8-2858-D6019C2EF40D}"/>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385280" y="3719256"/>
              <a:ext cx="5845629" cy="3230415"/>
            </a:xfrm>
            <a:prstGeom prst="rect">
              <a:avLst/>
            </a:prstGeom>
          </p:spPr>
        </p:pic>
      </p:grpSp>
      <p:sp>
        <p:nvSpPr>
          <p:cNvPr id="5" name="TextBox 4">
            <a:extLst>
              <a:ext uri="{FF2B5EF4-FFF2-40B4-BE49-F238E27FC236}">
                <a16:creationId xmlns:a16="http://schemas.microsoft.com/office/drawing/2014/main" id="{05919E2D-55D5-D241-BEFA-6D88CA3EAE29}"/>
              </a:ext>
            </a:extLst>
          </p:cNvPr>
          <p:cNvSpPr txBox="1"/>
          <p:nvPr/>
        </p:nvSpPr>
        <p:spPr>
          <a:xfrm>
            <a:off x="423080" y="272956"/>
            <a:ext cx="8555820" cy="707886"/>
          </a:xfrm>
          <a:prstGeom prst="rect">
            <a:avLst/>
          </a:prstGeom>
          <a:noFill/>
        </p:spPr>
        <p:txBody>
          <a:bodyPr wrap="square" rtlCol="0">
            <a:spAutoFit/>
          </a:bodyPr>
          <a:lstStyle/>
          <a:p>
            <a:r>
              <a:rPr lang="en-US" sz="2000">
                <a:solidFill>
                  <a:schemeClr val="bg1"/>
                </a:solidFill>
              </a:rPr>
              <a:t>What you can do with Data Structure and Algorithm knowledge</a:t>
            </a:r>
            <a:br>
              <a:rPr lang="en-US" sz="3600"/>
            </a:br>
            <a:r>
              <a:rPr lang="en-US" sz="2000"/>
              <a:t> </a:t>
            </a:r>
          </a:p>
        </p:txBody>
      </p:sp>
    </p:spTree>
    <p:extLst>
      <p:ext uri="{BB962C8B-B14F-4D97-AF65-F5344CB8AC3E}">
        <p14:creationId xmlns:p14="http://schemas.microsoft.com/office/powerpoint/2010/main" val="32021273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dissolve">
                                      <p:cBhvr>
                                        <p:cTn id="7" dur="5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9" presetClass="exit" presetSubtype="0" fill="hold" nodeType="clickEffect">
                                  <p:stCondLst>
                                    <p:cond delay="0"/>
                                  </p:stCondLst>
                                  <p:childTnLst>
                                    <p:animEffect transition="out" filter="dissolve">
                                      <p:cBhvr>
                                        <p:cTn id="11" dur="500"/>
                                        <p:tgtEl>
                                          <p:spTgt spid="16"/>
                                        </p:tgtEl>
                                      </p:cBhvr>
                                    </p:animEffect>
                                    <p:set>
                                      <p:cBhvr>
                                        <p:cTn id="12" dur="1" fill="hold">
                                          <p:stCondLst>
                                            <p:cond delay="499"/>
                                          </p:stCondLst>
                                        </p:cTn>
                                        <p:tgtEl>
                                          <p:spTgt spid="16"/>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dissolve">
                                      <p:cBhvr>
                                        <p:cTn id="17" dur="500"/>
                                        <p:tgtEl>
                                          <p:spTgt spid="11"/>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xit" presetSubtype="0" fill="hold" nodeType="clickEffect">
                                  <p:stCondLst>
                                    <p:cond delay="0"/>
                                  </p:stCondLst>
                                  <p:childTnLst>
                                    <p:animEffect transition="out" filter="dissolve">
                                      <p:cBhvr>
                                        <p:cTn id="21" dur="500"/>
                                        <p:tgtEl>
                                          <p:spTgt spid="11"/>
                                        </p:tgtEl>
                                      </p:cBhvr>
                                    </p:animEffect>
                                    <p:set>
                                      <p:cBhvr>
                                        <p:cTn id="22" dur="1" fill="hold">
                                          <p:stCondLst>
                                            <p:cond delay="499"/>
                                          </p:stCondLst>
                                        </p:cTn>
                                        <p:tgtEl>
                                          <p:spTgt spid="11"/>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dissolve">
                                      <p:cBhvr>
                                        <p:cTn id="27" dur="500"/>
                                        <p:tgtEl>
                                          <p:spTgt spid="9"/>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xit" presetSubtype="0" fill="hold" nodeType="clickEffect">
                                  <p:stCondLst>
                                    <p:cond delay="0"/>
                                  </p:stCondLst>
                                  <p:childTnLst>
                                    <p:animEffect transition="out" filter="dissolve">
                                      <p:cBhvr>
                                        <p:cTn id="31" dur="500"/>
                                        <p:tgtEl>
                                          <p:spTgt spid="9"/>
                                        </p:tgtEl>
                                      </p:cBhvr>
                                    </p:animEffect>
                                    <p:set>
                                      <p:cBhvr>
                                        <p:cTn id="32" dur="1" fill="hold">
                                          <p:stCondLst>
                                            <p:cond delay="499"/>
                                          </p:stCondLst>
                                        </p:cTn>
                                        <p:tgtEl>
                                          <p:spTgt spid="9"/>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nodeType="clickEffect">
                                  <p:stCondLst>
                                    <p:cond delay="0"/>
                                  </p:stCondLst>
                                  <p:childTnLst>
                                    <p:set>
                                      <p:cBhvr>
                                        <p:cTn id="36" dur="1" fill="hold">
                                          <p:stCondLst>
                                            <p:cond delay="0"/>
                                          </p:stCondLst>
                                        </p:cTn>
                                        <p:tgtEl>
                                          <p:spTgt spid="7"/>
                                        </p:tgtEl>
                                        <p:attrNameLst>
                                          <p:attrName>style.visibility</p:attrName>
                                        </p:attrNameLst>
                                      </p:cBhvr>
                                      <p:to>
                                        <p:strVal val="visible"/>
                                      </p:to>
                                    </p:set>
                                    <p:animEffect transition="in" filter="dissolve">
                                      <p:cBhvr>
                                        <p:cTn id="37" dur="500"/>
                                        <p:tgtEl>
                                          <p:spTgt spid="7"/>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xit" presetSubtype="0" fill="hold" nodeType="clickEffect">
                                  <p:stCondLst>
                                    <p:cond delay="0"/>
                                  </p:stCondLst>
                                  <p:childTnLst>
                                    <p:animEffect transition="out" filter="dissolve">
                                      <p:cBhvr>
                                        <p:cTn id="41" dur="500"/>
                                        <p:tgtEl>
                                          <p:spTgt spid="7"/>
                                        </p:tgtEl>
                                      </p:cBhvr>
                                    </p:animEffect>
                                    <p:set>
                                      <p:cBhvr>
                                        <p:cTn id="42" dur="1" fill="hold">
                                          <p:stCondLst>
                                            <p:cond delay="499"/>
                                          </p:stCondLst>
                                        </p:cTn>
                                        <p:tgtEl>
                                          <p:spTgt spid="7"/>
                                        </p:tgtEl>
                                        <p:attrNameLst>
                                          <p:attrName>style.visibility</p:attrName>
                                        </p:attrNameLst>
                                      </p:cBhvr>
                                      <p:to>
                                        <p:strVal val="hidden"/>
                                      </p:to>
                                    </p:set>
                                  </p:childTnLst>
                                </p:cTn>
                              </p:par>
                            </p:childTnLst>
                          </p:cTn>
                        </p:par>
                      </p:childTnLst>
                    </p:cTn>
                  </p:par>
                  <p:par>
                    <p:cTn id="43" fill="hold">
                      <p:stCondLst>
                        <p:cond delay="indefinite"/>
                      </p:stCondLst>
                      <p:childTnLst>
                        <p:par>
                          <p:cTn id="44" fill="hold">
                            <p:stCondLst>
                              <p:cond delay="0"/>
                            </p:stCondLst>
                            <p:childTnLst>
                              <p:par>
                                <p:cTn id="45" presetID="9" presetClass="entr" presetSubtype="0" fill="hold" nodeType="clickEffect">
                                  <p:stCondLst>
                                    <p:cond delay="0"/>
                                  </p:stCondLst>
                                  <p:childTnLst>
                                    <p:set>
                                      <p:cBhvr>
                                        <p:cTn id="46" dur="1" fill="hold">
                                          <p:stCondLst>
                                            <p:cond delay="0"/>
                                          </p:stCondLst>
                                        </p:cTn>
                                        <p:tgtEl>
                                          <p:spTgt spid="4"/>
                                        </p:tgtEl>
                                        <p:attrNameLst>
                                          <p:attrName>style.visibility</p:attrName>
                                        </p:attrNameLst>
                                      </p:cBhvr>
                                      <p:to>
                                        <p:strVal val="visible"/>
                                      </p:to>
                                    </p:set>
                                    <p:animEffect transition="in" filter="dissolve">
                                      <p:cBhvr>
                                        <p:cTn id="47" dur="500"/>
                                        <p:tgtEl>
                                          <p:spTgt spid="4"/>
                                        </p:tgtEl>
                                      </p:cBhvr>
                                    </p:animEffect>
                                  </p:childTnLst>
                                </p:cTn>
                              </p:par>
                            </p:childTnLst>
                          </p:cTn>
                        </p:par>
                      </p:childTnLst>
                    </p:cTn>
                  </p:par>
                  <p:par>
                    <p:cTn id="48" fill="hold">
                      <p:stCondLst>
                        <p:cond delay="indefinite"/>
                      </p:stCondLst>
                      <p:childTnLst>
                        <p:par>
                          <p:cTn id="49" fill="hold">
                            <p:stCondLst>
                              <p:cond delay="0"/>
                            </p:stCondLst>
                            <p:childTnLst>
                              <p:par>
                                <p:cTn id="50" presetID="9" presetClass="exit" presetSubtype="0" fill="hold" nodeType="clickEffect">
                                  <p:stCondLst>
                                    <p:cond delay="0"/>
                                  </p:stCondLst>
                                  <p:childTnLst>
                                    <p:animEffect transition="out" filter="dissolve">
                                      <p:cBhvr>
                                        <p:cTn id="51" dur="500"/>
                                        <p:tgtEl>
                                          <p:spTgt spid="4"/>
                                        </p:tgtEl>
                                      </p:cBhvr>
                                    </p:animEffect>
                                    <p:set>
                                      <p:cBhvr>
                                        <p:cTn id="52" dur="1" fill="hold">
                                          <p:stCondLst>
                                            <p:cond delay="4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5919E2D-55D5-D241-BEFA-6D88CA3EAE29}"/>
              </a:ext>
            </a:extLst>
          </p:cNvPr>
          <p:cNvSpPr txBox="1"/>
          <p:nvPr/>
        </p:nvSpPr>
        <p:spPr>
          <a:xfrm>
            <a:off x="423080" y="272956"/>
            <a:ext cx="8136720" cy="3724096"/>
          </a:xfrm>
          <a:prstGeom prst="rect">
            <a:avLst/>
          </a:prstGeom>
          <a:noFill/>
        </p:spPr>
        <p:txBody>
          <a:bodyPr wrap="square" rtlCol="0">
            <a:spAutoFit/>
          </a:bodyPr>
          <a:lstStyle/>
          <a:p>
            <a:r>
              <a:rPr lang="en-US" sz="3600"/>
              <a:t>Why Use Binary?</a:t>
            </a:r>
          </a:p>
          <a:p>
            <a:endParaRPr lang="en-GB" sz="2000"/>
          </a:p>
          <a:p>
            <a:r>
              <a:rPr lang="en-GB" sz="2000"/>
              <a:t>The computer is a two-state (binary) machine. All components inside a computer and all backing storage devices have only two states. e.g.</a:t>
            </a:r>
          </a:p>
          <a:p>
            <a:pPr marL="285750" indent="-285750">
              <a:buFont typeface="Arial" panose="020B0604020202020204" pitchFamily="34" charset="0"/>
              <a:buChar char="•"/>
            </a:pPr>
            <a:r>
              <a:rPr lang="en-GB" sz="2000"/>
              <a:t>a switch is on or off.</a:t>
            </a:r>
          </a:p>
          <a:p>
            <a:pPr marL="285750" indent="-285750">
              <a:buFont typeface="Arial" panose="020B0604020202020204" pitchFamily="34" charset="0"/>
              <a:buChar char="•"/>
            </a:pPr>
            <a:r>
              <a:rPr lang="en-GB" sz="2000"/>
              <a:t>a transistor conducts or does not conduct.</a:t>
            </a:r>
          </a:p>
          <a:p>
            <a:pPr marL="285750" indent="-285750">
              <a:buFont typeface="Arial" panose="020B0604020202020204" pitchFamily="34" charset="0"/>
              <a:buChar char="•"/>
            </a:pPr>
            <a:r>
              <a:rPr lang="en-GB" sz="2000"/>
              <a:t>a signal is a pulse of electricity or no pulse.</a:t>
            </a:r>
          </a:p>
          <a:p>
            <a:pPr marL="285750" indent="-285750">
              <a:buFont typeface="Arial" panose="020B0604020202020204" pitchFamily="34" charset="0"/>
              <a:buChar char="•"/>
            </a:pPr>
            <a:r>
              <a:rPr lang="en-GB" sz="2000"/>
              <a:t>an area of a magnetic disk is positive or negative.</a:t>
            </a:r>
          </a:p>
          <a:p>
            <a:pPr marL="285750" indent="-285750">
              <a:buFont typeface="Arial" panose="020B0604020202020204" pitchFamily="34" charset="0"/>
              <a:buChar char="•"/>
            </a:pPr>
            <a:r>
              <a:rPr lang="en-GB" sz="2000"/>
              <a:t>with laser technology light can reflect in two different directions.</a:t>
            </a:r>
          </a:p>
        </p:txBody>
      </p:sp>
    </p:spTree>
    <p:extLst>
      <p:ext uri="{BB962C8B-B14F-4D97-AF65-F5344CB8AC3E}">
        <p14:creationId xmlns:p14="http://schemas.microsoft.com/office/powerpoint/2010/main" val="12881984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5919E2D-55D5-D241-BEFA-6D88CA3EAE29}"/>
              </a:ext>
            </a:extLst>
          </p:cNvPr>
          <p:cNvSpPr txBox="1"/>
          <p:nvPr/>
        </p:nvSpPr>
        <p:spPr>
          <a:xfrm>
            <a:off x="423080" y="272956"/>
            <a:ext cx="8136720" cy="3108543"/>
          </a:xfrm>
          <a:prstGeom prst="rect">
            <a:avLst/>
          </a:prstGeom>
          <a:noFill/>
        </p:spPr>
        <p:txBody>
          <a:bodyPr wrap="square" rtlCol="0">
            <a:spAutoFit/>
          </a:bodyPr>
          <a:lstStyle/>
          <a:p>
            <a:r>
              <a:rPr lang="en-US" sz="3600"/>
              <a:t>Why Use Binary?</a:t>
            </a:r>
          </a:p>
          <a:p>
            <a:br>
              <a:rPr lang="en-GB" sz="2000"/>
            </a:br>
            <a:r>
              <a:rPr lang="en-GB" sz="2000"/>
              <a:t>Binary (using the numbers 0 and 1) can be represented by a two-state system. Then, when we need to store some data, there are two questions:</a:t>
            </a:r>
            <a:endParaRPr lang="en-US" sz="2000"/>
          </a:p>
          <a:p>
            <a:pPr marL="742950" lvl="1" indent="-285750">
              <a:buFont typeface="Arial" panose="020B0604020202020204" pitchFamily="34" charset="0"/>
              <a:buChar char="•"/>
            </a:pPr>
            <a:r>
              <a:rPr lang="en-GB" sz="2000"/>
              <a:t>How do we use them to represent the </a:t>
            </a:r>
            <a:r>
              <a:rPr lang="en-GB" sz="2000" i="1"/>
              <a:t>value</a:t>
            </a:r>
            <a:r>
              <a:rPr lang="en-GB" sz="2000"/>
              <a:t> we want to store</a:t>
            </a:r>
          </a:p>
          <a:p>
            <a:pPr marL="742950" lvl="1" indent="-285750">
              <a:buFont typeface="Arial" panose="020B0604020202020204" pitchFamily="34" charset="0"/>
              <a:buChar char="•"/>
            </a:pPr>
            <a:r>
              <a:rPr lang="en-GB" sz="2000"/>
              <a:t>How many switches (bits) do we need to represent this data </a:t>
            </a:r>
            <a:r>
              <a:rPr lang="en-GB" sz="2000" i="1"/>
              <a:t>type</a:t>
            </a:r>
            <a:r>
              <a:rPr lang="en-GB" sz="2000"/>
              <a:t>?</a:t>
            </a:r>
            <a:endParaRPr lang="en-US" sz="2000"/>
          </a:p>
        </p:txBody>
      </p:sp>
    </p:spTree>
    <p:extLst>
      <p:ext uri="{BB962C8B-B14F-4D97-AF65-F5344CB8AC3E}">
        <p14:creationId xmlns:p14="http://schemas.microsoft.com/office/powerpoint/2010/main" val="8338369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5919E2D-55D5-D241-BEFA-6D88CA3EAE29}"/>
              </a:ext>
            </a:extLst>
          </p:cNvPr>
          <p:cNvSpPr txBox="1"/>
          <p:nvPr/>
        </p:nvSpPr>
        <p:spPr>
          <a:xfrm>
            <a:off x="423080" y="272956"/>
            <a:ext cx="7792872" cy="5078313"/>
          </a:xfrm>
          <a:prstGeom prst="rect">
            <a:avLst/>
          </a:prstGeom>
          <a:noFill/>
        </p:spPr>
        <p:txBody>
          <a:bodyPr wrap="square" rtlCol="0">
            <a:spAutoFit/>
          </a:bodyPr>
          <a:lstStyle/>
          <a:p>
            <a:r>
              <a:rPr lang="en-US" sz="3600"/>
              <a:t>Who am I?</a:t>
            </a:r>
          </a:p>
          <a:p>
            <a:endParaRPr lang="en-US" sz="2400"/>
          </a:p>
          <a:p>
            <a:r>
              <a:rPr lang="en-US" sz="2400"/>
              <a:t>Iain Rice – Lecturer</a:t>
            </a:r>
          </a:p>
          <a:p>
            <a:endParaRPr lang="en-US" sz="2400"/>
          </a:p>
          <a:p>
            <a:r>
              <a:rPr lang="en-US" sz="2400"/>
              <a:t>BSc Mathematics &amp; Business Administration, Aston University</a:t>
            </a:r>
          </a:p>
          <a:p>
            <a:r>
              <a:rPr lang="en-US" sz="2400"/>
              <a:t>PhD Applied Mathematics, Aston University</a:t>
            </a:r>
          </a:p>
          <a:p>
            <a:r>
              <a:rPr lang="en-US" sz="2400"/>
              <a:t>Head of School Computing &amp; IT, Arden University</a:t>
            </a:r>
          </a:p>
          <a:p>
            <a:r>
              <a:rPr lang="en-US" sz="2400"/>
              <a:t>Senior Lecturer, Birmingham City University</a:t>
            </a:r>
          </a:p>
          <a:p>
            <a:endParaRPr lang="en-US" sz="2400"/>
          </a:p>
          <a:p>
            <a:r>
              <a:rPr lang="en-US" sz="2400"/>
              <a:t>Iain.Rice@bcu.ac.uk</a:t>
            </a:r>
          </a:p>
          <a:p>
            <a:endParaRPr lang="en-US" sz="2400"/>
          </a:p>
          <a:p>
            <a:endParaRPr lang="en-US" sz="2400"/>
          </a:p>
        </p:txBody>
      </p:sp>
    </p:spTree>
    <p:extLst>
      <p:ext uri="{BB962C8B-B14F-4D97-AF65-F5344CB8AC3E}">
        <p14:creationId xmlns:p14="http://schemas.microsoft.com/office/powerpoint/2010/main" val="103097977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5919E2D-55D5-D241-BEFA-6D88CA3EAE29}"/>
              </a:ext>
            </a:extLst>
          </p:cNvPr>
          <p:cNvSpPr txBox="1"/>
          <p:nvPr/>
        </p:nvSpPr>
        <p:spPr>
          <a:xfrm>
            <a:off x="423080" y="272956"/>
            <a:ext cx="8136720" cy="3416320"/>
          </a:xfrm>
          <a:prstGeom prst="rect">
            <a:avLst/>
          </a:prstGeom>
          <a:noFill/>
        </p:spPr>
        <p:txBody>
          <a:bodyPr wrap="square" rtlCol="0">
            <a:spAutoFit/>
          </a:bodyPr>
          <a:lstStyle/>
          <a:p>
            <a:r>
              <a:rPr lang="en-US" sz="3600"/>
              <a:t>How to present integers in bits</a:t>
            </a:r>
          </a:p>
          <a:p>
            <a:pPr marL="342900" indent="-342900">
              <a:buFont typeface="Arial" panose="020B0604020202020204" pitchFamily="34" charset="0"/>
              <a:buChar char="•"/>
            </a:pPr>
            <a:endParaRPr lang="en-US" sz="2000"/>
          </a:p>
          <a:p>
            <a:r>
              <a:rPr lang="en-US" sz="2000"/>
              <a:t>Solving this problem requires deciding on a scheme for what the bits should mean. Whatever scheme you come up with, you’ll have to use it consistently, and so will whoever else needs to make sense of your data.</a:t>
            </a:r>
            <a:br>
              <a:rPr lang="en-US" sz="2000"/>
            </a:br>
            <a:r>
              <a:rPr lang="en-US" sz="2000"/>
              <a:t> </a:t>
            </a:r>
          </a:p>
          <a:p>
            <a:r>
              <a:rPr lang="en-GB" sz="2000"/>
              <a:t>Example 1: Tally scheme - the number represented by a sequence such as 10110011 is simply the number of 1 bits, so in this case it would be 5.</a:t>
            </a:r>
          </a:p>
        </p:txBody>
      </p:sp>
    </p:spTree>
    <p:extLst>
      <p:ext uri="{BB962C8B-B14F-4D97-AF65-F5344CB8AC3E}">
        <p14:creationId xmlns:p14="http://schemas.microsoft.com/office/powerpoint/2010/main" val="238299408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5919E2D-55D5-D241-BEFA-6D88CA3EAE29}"/>
              </a:ext>
            </a:extLst>
          </p:cNvPr>
          <p:cNvSpPr txBox="1"/>
          <p:nvPr/>
        </p:nvSpPr>
        <p:spPr>
          <a:xfrm>
            <a:off x="423080" y="272956"/>
            <a:ext cx="8212920" cy="4031873"/>
          </a:xfrm>
          <a:prstGeom prst="rect">
            <a:avLst/>
          </a:prstGeom>
          <a:noFill/>
        </p:spPr>
        <p:txBody>
          <a:bodyPr wrap="square" rtlCol="0">
            <a:spAutoFit/>
          </a:bodyPr>
          <a:lstStyle/>
          <a:p>
            <a:r>
              <a:rPr lang="en-US" sz="3600"/>
              <a:t>How to present integers in bits</a:t>
            </a:r>
          </a:p>
          <a:p>
            <a:pPr marL="342900" indent="-342900">
              <a:buFont typeface="Arial" panose="020B0604020202020204" pitchFamily="34" charset="0"/>
              <a:buChar char="•"/>
            </a:pPr>
            <a:endParaRPr lang="en-US" sz="2000"/>
          </a:p>
          <a:p>
            <a:r>
              <a:rPr lang="en-US" sz="2000"/>
              <a:t>Solving this problem requires deciding on a scheme for what the bits should mean. Whatever scheme you come up with, you’ll have to use it consistently, and so will whoever else needs to make sense of your data.</a:t>
            </a:r>
            <a:br>
              <a:rPr lang="en-US" sz="2000"/>
            </a:br>
            <a:r>
              <a:rPr lang="en-US" sz="2000"/>
              <a:t> </a:t>
            </a:r>
          </a:p>
          <a:p>
            <a:r>
              <a:rPr lang="en-GB" sz="2000"/>
              <a:t>Example 2: </a:t>
            </a:r>
            <a:r>
              <a:rPr lang="en-GB" sz="2000" b="1">
                <a:solidFill>
                  <a:schemeClr val="accent5"/>
                </a:solidFill>
              </a:rPr>
              <a:t>Base 2 representation </a:t>
            </a:r>
            <a:r>
              <a:rPr lang="en-GB" sz="2000"/>
              <a:t>- how computers represent numbers. The rightmost bit means 1, the next bit left means 2, the next bit left means 4, and so on… the rest are 8, 16, 32, 64, 128. The number represented is the sum of the values of the bits which are 1. So for example, the bits 01001100 mean 64 + 8 + 4 = 76.</a:t>
            </a:r>
          </a:p>
        </p:txBody>
      </p:sp>
    </p:spTree>
    <p:extLst>
      <p:ext uri="{BB962C8B-B14F-4D97-AF65-F5344CB8AC3E}">
        <p14:creationId xmlns:p14="http://schemas.microsoft.com/office/powerpoint/2010/main" val="46611920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5919E2D-55D5-D241-BEFA-6D88CA3EAE29}"/>
              </a:ext>
            </a:extLst>
          </p:cNvPr>
          <p:cNvSpPr txBox="1"/>
          <p:nvPr/>
        </p:nvSpPr>
        <p:spPr>
          <a:xfrm>
            <a:off x="193211" y="1840459"/>
            <a:ext cx="3174134" cy="1108262"/>
          </a:xfrm>
          <a:prstGeom prst="rect">
            <a:avLst/>
          </a:prstGeom>
        </p:spPr>
        <p:txBody>
          <a:bodyPr vert="horz" lIns="91440" tIns="45720" rIns="91440" bIns="45720" rtlCol="0" anchor="b">
            <a:noAutofit/>
          </a:bodyPr>
          <a:lstStyle/>
          <a:p>
            <a:pPr algn="ctr">
              <a:lnSpc>
                <a:spcPct val="90000"/>
              </a:lnSpc>
              <a:spcBef>
                <a:spcPct val="0"/>
              </a:spcBef>
              <a:spcAft>
                <a:spcPts val="600"/>
              </a:spcAft>
            </a:pPr>
            <a:r>
              <a:rPr lang="en-US" sz="3600">
                <a:solidFill>
                  <a:srgbClr val="FEFEFE"/>
                </a:solidFill>
                <a:latin typeface="+mj-lt"/>
                <a:ea typeface="+mj-ea"/>
                <a:cs typeface="+mj-cs"/>
              </a:rPr>
              <a:t>Number Systems</a:t>
            </a:r>
            <a:endParaRPr lang="en-US" sz="3600" b="1">
              <a:solidFill>
                <a:srgbClr val="FEFEFE"/>
              </a:solidFill>
              <a:latin typeface="+mj-lt"/>
              <a:ea typeface="+mj-ea"/>
              <a:cs typeface="+mj-cs"/>
            </a:endParaRPr>
          </a:p>
        </p:txBody>
      </p:sp>
      <p:sp>
        <p:nvSpPr>
          <p:cNvPr id="10" name="Rectangle 9">
            <a:extLst>
              <a:ext uri="{FF2B5EF4-FFF2-40B4-BE49-F238E27FC236}">
                <a16:creationId xmlns:a16="http://schemas.microsoft.com/office/drawing/2014/main" id="{40D573D2-DD8C-4E19-8BB2-1DC0767FDB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87993" y="0"/>
            <a:ext cx="5664708"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14">
            <a:extLst>
              <a:ext uri="{FF2B5EF4-FFF2-40B4-BE49-F238E27FC236}">
                <a16:creationId xmlns:a16="http://schemas.microsoft.com/office/drawing/2014/main" id="{9B6C5F92-472F-4CAB-90F8-B997C54EBF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67791" y="958640"/>
            <a:ext cx="4693613" cy="4945244"/>
          </a:xfrm>
          <a:prstGeom prst="roundRect">
            <a:avLst>
              <a:gd name="adj" fmla="val 3513"/>
            </a:avLst>
          </a:prstGeom>
          <a:solidFill>
            <a:schemeClr val="tx1"/>
          </a:solid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D81ACF27-250E-6746-9BD1-81DEB777CE4B}"/>
              </a:ext>
            </a:extLst>
          </p:cNvPr>
          <p:cNvSpPr txBox="1"/>
          <p:nvPr/>
        </p:nvSpPr>
        <p:spPr>
          <a:xfrm>
            <a:off x="37893" y="5441578"/>
            <a:ext cx="3484771" cy="954107"/>
          </a:xfrm>
          <a:prstGeom prst="rect">
            <a:avLst/>
          </a:prstGeom>
          <a:noFill/>
        </p:spPr>
        <p:txBody>
          <a:bodyPr wrap="square" rtlCol="0">
            <a:spAutoFit/>
          </a:bodyPr>
          <a:lstStyle/>
          <a:p>
            <a:pPr algn="ctr"/>
            <a:r>
              <a:rPr lang="en-US" sz="2800" b="1">
                <a:solidFill>
                  <a:schemeClr val="accent1"/>
                </a:solidFill>
              </a:rPr>
              <a:t>Base 10</a:t>
            </a:r>
          </a:p>
          <a:p>
            <a:pPr algn="ctr"/>
            <a:r>
              <a:rPr lang="en-US" sz="2800" b="1">
                <a:solidFill>
                  <a:schemeClr val="accent1"/>
                </a:solidFill>
              </a:rPr>
              <a:t>0,1,2,3,4,5,6,7,8,9</a:t>
            </a:r>
          </a:p>
        </p:txBody>
      </p:sp>
      <p:sp>
        <p:nvSpPr>
          <p:cNvPr id="9" name="TextBox 8">
            <a:extLst>
              <a:ext uri="{FF2B5EF4-FFF2-40B4-BE49-F238E27FC236}">
                <a16:creationId xmlns:a16="http://schemas.microsoft.com/office/drawing/2014/main" id="{55E3753D-5DF9-B442-821A-5CBC4D2BB698}"/>
              </a:ext>
            </a:extLst>
          </p:cNvPr>
          <p:cNvSpPr txBox="1"/>
          <p:nvPr/>
        </p:nvSpPr>
        <p:spPr>
          <a:xfrm>
            <a:off x="4385545" y="1905506"/>
            <a:ext cx="3858103" cy="3046988"/>
          </a:xfrm>
          <a:prstGeom prst="rect">
            <a:avLst/>
          </a:prstGeom>
          <a:noFill/>
        </p:spPr>
        <p:txBody>
          <a:bodyPr wrap="square" rtlCol="0">
            <a:spAutoFit/>
          </a:bodyPr>
          <a:lstStyle/>
          <a:p>
            <a:r>
              <a:rPr lang="en-US" sz="2400">
                <a:solidFill>
                  <a:schemeClr val="accent5"/>
                </a:solidFill>
              </a:rPr>
              <a:t>0:9					   </a:t>
            </a:r>
            <a:r>
              <a:rPr lang="en-US" sz="2400">
                <a:solidFill>
                  <a:schemeClr val="bg1"/>
                </a:solidFill>
              </a:rPr>
              <a:t>#    </a:t>
            </a:r>
            <a:r>
              <a:rPr lang="en-US" sz="2400">
                <a:solidFill>
                  <a:schemeClr val="accent6"/>
                </a:solidFill>
              </a:rPr>
              <a:t>10</a:t>
            </a:r>
            <a:r>
              <a:rPr lang="en-US" sz="2400" baseline="30000">
                <a:solidFill>
                  <a:schemeClr val="accent6"/>
                </a:solidFill>
              </a:rPr>
              <a:t>1</a:t>
            </a:r>
          </a:p>
          <a:p>
            <a:endParaRPr lang="en-US" sz="2400">
              <a:solidFill>
                <a:schemeClr val="accent5"/>
              </a:solidFill>
            </a:endParaRPr>
          </a:p>
          <a:p>
            <a:r>
              <a:rPr lang="en-US" sz="2400">
                <a:solidFill>
                  <a:schemeClr val="accent5"/>
                </a:solidFill>
              </a:rPr>
              <a:t>10:99	   			</a:t>
            </a:r>
            <a:r>
              <a:rPr lang="en-US" sz="2400">
                <a:solidFill>
                  <a:schemeClr val="bg1"/>
                </a:solidFill>
              </a:rPr>
              <a:t>##    </a:t>
            </a:r>
            <a:r>
              <a:rPr lang="en-US" sz="2400">
                <a:solidFill>
                  <a:schemeClr val="accent6"/>
                </a:solidFill>
              </a:rPr>
              <a:t>10</a:t>
            </a:r>
            <a:r>
              <a:rPr lang="en-US" sz="2400" baseline="30000">
                <a:solidFill>
                  <a:schemeClr val="accent6"/>
                </a:solidFill>
              </a:rPr>
              <a:t>2</a:t>
            </a:r>
            <a:endParaRPr lang="en-US" sz="2400">
              <a:solidFill>
                <a:schemeClr val="accent6"/>
              </a:solidFill>
            </a:endParaRPr>
          </a:p>
          <a:p>
            <a:endParaRPr lang="en-US" sz="2400">
              <a:solidFill>
                <a:schemeClr val="accent5"/>
              </a:solidFill>
            </a:endParaRPr>
          </a:p>
          <a:p>
            <a:r>
              <a:rPr lang="en-US" sz="2400">
                <a:solidFill>
                  <a:schemeClr val="accent5"/>
                </a:solidFill>
              </a:rPr>
              <a:t>100:999	   	   </a:t>
            </a:r>
            <a:r>
              <a:rPr lang="en-US" sz="2400">
                <a:solidFill>
                  <a:schemeClr val="bg1"/>
                </a:solidFill>
              </a:rPr>
              <a:t>###    </a:t>
            </a:r>
            <a:r>
              <a:rPr lang="en-US" sz="2400">
                <a:solidFill>
                  <a:schemeClr val="accent6"/>
                </a:solidFill>
              </a:rPr>
              <a:t>10</a:t>
            </a:r>
            <a:r>
              <a:rPr lang="en-US" sz="2400" baseline="30000">
                <a:solidFill>
                  <a:schemeClr val="accent6"/>
                </a:solidFill>
              </a:rPr>
              <a:t>3</a:t>
            </a:r>
            <a:endParaRPr lang="en-US" sz="2400">
              <a:solidFill>
                <a:schemeClr val="accent6"/>
              </a:solidFill>
            </a:endParaRPr>
          </a:p>
          <a:p>
            <a:endParaRPr lang="en-US" sz="2400">
              <a:solidFill>
                <a:schemeClr val="accent5"/>
              </a:solidFill>
            </a:endParaRPr>
          </a:p>
          <a:p>
            <a:r>
              <a:rPr lang="en-US" sz="2400">
                <a:solidFill>
                  <a:schemeClr val="accent5"/>
                </a:solidFill>
              </a:rPr>
              <a:t>1,000:9,999	 </a:t>
            </a:r>
            <a:r>
              <a:rPr lang="en-US" sz="2400">
                <a:solidFill>
                  <a:schemeClr val="bg1"/>
                </a:solidFill>
              </a:rPr>
              <a:t>####   </a:t>
            </a:r>
            <a:r>
              <a:rPr lang="en-US" sz="2400">
                <a:solidFill>
                  <a:schemeClr val="accent6"/>
                </a:solidFill>
              </a:rPr>
              <a:t>10</a:t>
            </a:r>
            <a:r>
              <a:rPr lang="en-US" sz="2400" baseline="30000">
                <a:solidFill>
                  <a:schemeClr val="accent6"/>
                </a:solidFill>
              </a:rPr>
              <a:t>4</a:t>
            </a:r>
            <a:endParaRPr lang="en-US" sz="2400">
              <a:solidFill>
                <a:schemeClr val="accent6"/>
              </a:solidFill>
            </a:endParaRPr>
          </a:p>
          <a:p>
            <a:endParaRPr lang="en-US" sz="2400">
              <a:solidFill>
                <a:schemeClr val="accent5"/>
              </a:solidFill>
            </a:endParaRPr>
          </a:p>
        </p:txBody>
      </p:sp>
    </p:spTree>
    <p:extLst>
      <p:ext uri="{BB962C8B-B14F-4D97-AF65-F5344CB8AC3E}">
        <p14:creationId xmlns:p14="http://schemas.microsoft.com/office/powerpoint/2010/main" val="22411326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5919E2D-55D5-D241-BEFA-6D88CA3EAE29}"/>
              </a:ext>
            </a:extLst>
          </p:cNvPr>
          <p:cNvSpPr txBox="1"/>
          <p:nvPr/>
        </p:nvSpPr>
        <p:spPr>
          <a:xfrm>
            <a:off x="193211" y="1840459"/>
            <a:ext cx="3174134" cy="1108262"/>
          </a:xfrm>
          <a:prstGeom prst="rect">
            <a:avLst/>
          </a:prstGeom>
        </p:spPr>
        <p:txBody>
          <a:bodyPr vert="horz" lIns="91440" tIns="45720" rIns="91440" bIns="45720" rtlCol="0" anchor="b">
            <a:noAutofit/>
          </a:bodyPr>
          <a:lstStyle/>
          <a:p>
            <a:pPr algn="ctr">
              <a:lnSpc>
                <a:spcPct val="90000"/>
              </a:lnSpc>
              <a:spcBef>
                <a:spcPct val="0"/>
              </a:spcBef>
              <a:spcAft>
                <a:spcPts val="600"/>
              </a:spcAft>
            </a:pPr>
            <a:r>
              <a:rPr lang="en-US" sz="3600">
                <a:solidFill>
                  <a:srgbClr val="FEFEFE"/>
                </a:solidFill>
                <a:latin typeface="+mj-lt"/>
                <a:ea typeface="+mj-ea"/>
                <a:cs typeface="+mj-cs"/>
              </a:rPr>
              <a:t>Number Systems</a:t>
            </a:r>
            <a:endParaRPr lang="en-US" sz="3600" b="1">
              <a:solidFill>
                <a:srgbClr val="FEFEFE"/>
              </a:solidFill>
              <a:latin typeface="+mj-lt"/>
              <a:ea typeface="+mj-ea"/>
              <a:cs typeface="+mj-cs"/>
            </a:endParaRPr>
          </a:p>
        </p:txBody>
      </p:sp>
      <p:sp>
        <p:nvSpPr>
          <p:cNvPr id="10" name="Rectangle 9">
            <a:extLst>
              <a:ext uri="{FF2B5EF4-FFF2-40B4-BE49-F238E27FC236}">
                <a16:creationId xmlns:a16="http://schemas.microsoft.com/office/drawing/2014/main" id="{40D573D2-DD8C-4E19-8BB2-1DC0767FDB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87993" y="0"/>
            <a:ext cx="5664708"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14">
            <a:extLst>
              <a:ext uri="{FF2B5EF4-FFF2-40B4-BE49-F238E27FC236}">
                <a16:creationId xmlns:a16="http://schemas.microsoft.com/office/drawing/2014/main" id="{9B6C5F92-472F-4CAB-90F8-B997C54EBF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67791" y="958640"/>
            <a:ext cx="4693613" cy="4945244"/>
          </a:xfrm>
          <a:prstGeom prst="roundRect">
            <a:avLst>
              <a:gd name="adj" fmla="val 3513"/>
            </a:avLst>
          </a:prstGeom>
          <a:solidFill>
            <a:schemeClr val="tx1"/>
          </a:solid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D81ACF27-250E-6746-9BD1-81DEB777CE4B}"/>
              </a:ext>
            </a:extLst>
          </p:cNvPr>
          <p:cNvSpPr txBox="1"/>
          <p:nvPr/>
        </p:nvSpPr>
        <p:spPr>
          <a:xfrm>
            <a:off x="37893" y="5441578"/>
            <a:ext cx="3484771" cy="954107"/>
          </a:xfrm>
          <a:prstGeom prst="rect">
            <a:avLst/>
          </a:prstGeom>
          <a:noFill/>
        </p:spPr>
        <p:txBody>
          <a:bodyPr wrap="square" rtlCol="0">
            <a:spAutoFit/>
          </a:bodyPr>
          <a:lstStyle/>
          <a:p>
            <a:pPr algn="ctr"/>
            <a:r>
              <a:rPr lang="en-US" sz="2800" b="1">
                <a:solidFill>
                  <a:schemeClr val="accent1"/>
                </a:solidFill>
              </a:rPr>
              <a:t>Base 2</a:t>
            </a:r>
          </a:p>
          <a:p>
            <a:pPr algn="ctr"/>
            <a:r>
              <a:rPr lang="en-US" sz="2800" b="1">
                <a:solidFill>
                  <a:schemeClr val="accent1"/>
                </a:solidFill>
              </a:rPr>
              <a:t>0, 1</a:t>
            </a:r>
          </a:p>
        </p:txBody>
      </p:sp>
      <p:sp>
        <p:nvSpPr>
          <p:cNvPr id="9" name="TextBox 8">
            <a:extLst>
              <a:ext uri="{FF2B5EF4-FFF2-40B4-BE49-F238E27FC236}">
                <a16:creationId xmlns:a16="http://schemas.microsoft.com/office/drawing/2014/main" id="{55E3753D-5DF9-B442-821A-5CBC4D2BB698}"/>
              </a:ext>
            </a:extLst>
          </p:cNvPr>
          <p:cNvSpPr txBox="1"/>
          <p:nvPr/>
        </p:nvSpPr>
        <p:spPr>
          <a:xfrm>
            <a:off x="4408631" y="978818"/>
            <a:ext cx="3858103" cy="4985980"/>
          </a:xfrm>
          <a:prstGeom prst="rect">
            <a:avLst/>
          </a:prstGeom>
          <a:noFill/>
        </p:spPr>
        <p:txBody>
          <a:bodyPr wrap="square" rtlCol="0">
            <a:spAutoFit/>
          </a:bodyPr>
          <a:lstStyle/>
          <a:p>
            <a:r>
              <a:rPr lang="en-US" sz="2400">
                <a:solidFill>
                  <a:schemeClr val="accent5"/>
                </a:solidFill>
              </a:rPr>
              <a:t>0:1					   </a:t>
            </a:r>
            <a:r>
              <a:rPr lang="en-US" sz="2400">
                <a:solidFill>
                  <a:schemeClr val="bg1"/>
                </a:solidFill>
              </a:rPr>
              <a:t>#    </a:t>
            </a:r>
            <a:r>
              <a:rPr lang="en-US" sz="2400">
                <a:solidFill>
                  <a:schemeClr val="accent6"/>
                </a:solidFill>
              </a:rPr>
              <a:t>2</a:t>
            </a:r>
            <a:r>
              <a:rPr lang="en-US" sz="2400" baseline="30000">
                <a:solidFill>
                  <a:schemeClr val="accent6"/>
                </a:solidFill>
              </a:rPr>
              <a:t>1</a:t>
            </a:r>
          </a:p>
          <a:p>
            <a:r>
              <a:rPr lang="en-US" sz="2400">
                <a:solidFill>
                  <a:schemeClr val="accent5"/>
                </a:solidFill>
              </a:rPr>
              <a:t>                            </a:t>
            </a:r>
            <a:r>
              <a:rPr lang="en-US" sz="2400">
                <a:solidFill>
                  <a:schemeClr val="bg1"/>
                </a:solidFill>
              </a:rPr>
              <a:t>0:1</a:t>
            </a:r>
          </a:p>
          <a:p>
            <a:r>
              <a:rPr lang="en-US" sz="600">
                <a:solidFill>
                  <a:schemeClr val="bg1"/>
                </a:solidFill>
              </a:rPr>
              <a:t> </a:t>
            </a:r>
          </a:p>
          <a:p>
            <a:r>
              <a:rPr lang="en-US" sz="2400">
                <a:solidFill>
                  <a:schemeClr val="accent5"/>
                </a:solidFill>
              </a:rPr>
              <a:t>2:3	   				</a:t>
            </a:r>
            <a:r>
              <a:rPr lang="en-US" sz="2400">
                <a:solidFill>
                  <a:schemeClr val="bg1"/>
                </a:solidFill>
              </a:rPr>
              <a:t>##    </a:t>
            </a:r>
            <a:r>
              <a:rPr lang="en-US" sz="2400">
                <a:solidFill>
                  <a:schemeClr val="accent6"/>
                </a:solidFill>
              </a:rPr>
              <a:t>2</a:t>
            </a:r>
            <a:r>
              <a:rPr lang="en-US" sz="2400" baseline="30000">
                <a:solidFill>
                  <a:schemeClr val="accent6"/>
                </a:solidFill>
              </a:rPr>
              <a:t>2</a:t>
            </a:r>
            <a:endParaRPr lang="en-US" sz="2400">
              <a:solidFill>
                <a:schemeClr val="accent6"/>
              </a:solidFill>
            </a:endParaRPr>
          </a:p>
          <a:p>
            <a:r>
              <a:rPr lang="en-US" sz="2400">
                <a:solidFill>
                  <a:schemeClr val="bg1"/>
                </a:solidFill>
              </a:rPr>
              <a:t>			       10:11</a:t>
            </a:r>
          </a:p>
          <a:p>
            <a:r>
              <a:rPr lang="en-US" sz="600">
                <a:solidFill>
                  <a:schemeClr val="bg1"/>
                </a:solidFill>
              </a:rPr>
              <a:t> </a:t>
            </a:r>
            <a:endParaRPr lang="en-US" sz="2400">
              <a:solidFill>
                <a:schemeClr val="bg1"/>
              </a:solidFill>
            </a:endParaRPr>
          </a:p>
          <a:p>
            <a:r>
              <a:rPr lang="en-US" sz="2400">
                <a:solidFill>
                  <a:schemeClr val="accent5"/>
                </a:solidFill>
              </a:rPr>
              <a:t>4:7	   	   		   </a:t>
            </a:r>
            <a:r>
              <a:rPr lang="en-US" sz="2400">
                <a:solidFill>
                  <a:schemeClr val="bg1"/>
                </a:solidFill>
              </a:rPr>
              <a:t>###    </a:t>
            </a:r>
            <a:r>
              <a:rPr lang="en-US" sz="2400">
                <a:solidFill>
                  <a:schemeClr val="accent6"/>
                </a:solidFill>
              </a:rPr>
              <a:t>2</a:t>
            </a:r>
            <a:r>
              <a:rPr lang="en-US" sz="2400" baseline="30000">
                <a:solidFill>
                  <a:schemeClr val="accent6"/>
                </a:solidFill>
              </a:rPr>
              <a:t>3</a:t>
            </a:r>
            <a:endParaRPr lang="en-US" sz="2400">
              <a:solidFill>
                <a:schemeClr val="accent6"/>
              </a:solidFill>
            </a:endParaRPr>
          </a:p>
          <a:p>
            <a:r>
              <a:rPr lang="en-US" sz="2400">
                <a:solidFill>
                  <a:schemeClr val="bg1"/>
                </a:solidFill>
              </a:rPr>
              <a:t>			   100:111</a:t>
            </a:r>
          </a:p>
          <a:p>
            <a:r>
              <a:rPr lang="en-US" sz="600">
                <a:solidFill>
                  <a:schemeClr val="bg1"/>
                </a:solidFill>
              </a:rPr>
              <a:t> </a:t>
            </a:r>
            <a:endParaRPr lang="en-US" sz="2400">
              <a:solidFill>
                <a:schemeClr val="bg1"/>
              </a:solidFill>
            </a:endParaRPr>
          </a:p>
          <a:p>
            <a:r>
              <a:rPr lang="en-US" sz="2400">
                <a:solidFill>
                  <a:schemeClr val="accent5"/>
                </a:solidFill>
              </a:rPr>
              <a:t>8:15		      </a:t>
            </a:r>
            <a:r>
              <a:rPr lang="en-US" sz="2400">
                <a:solidFill>
                  <a:schemeClr val="bg1"/>
                </a:solidFill>
              </a:rPr>
              <a:t>####    </a:t>
            </a:r>
            <a:r>
              <a:rPr lang="en-US" sz="2400">
                <a:solidFill>
                  <a:schemeClr val="accent6"/>
                </a:solidFill>
              </a:rPr>
              <a:t>2</a:t>
            </a:r>
            <a:r>
              <a:rPr lang="en-US" sz="2400" baseline="30000">
                <a:solidFill>
                  <a:schemeClr val="accent6"/>
                </a:solidFill>
              </a:rPr>
              <a:t>4</a:t>
            </a:r>
            <a:endParaRPr lang="en-US" sz="2400">
              <a:solidFill>
                <a:schemeClr val="accent6"/>
              </a:solidFill>
            </a:endParaRPr>
          </a:p>
          <a:p>
            <a:r>
              <a:rPr lang="en-US" sz="2400">
                <a:solidFill>
                  <a:schemeClr val="bg1"/>
                </a:solidFill>
              </a:rPr>
              <a:t>       	     1000:1111</a:t>
            </a:r>
          </a:p>
          <a:p>
            <a:r>
              <a:rPr lang="en-US" sz="600">
                <a:solidFill>
                  <a:schemeClr val="bg1"/>
                </a:solidFill>
              </a:rPr>
              <a:t> </a:t>
            </a:r>
            <a:endParaRPr lang="en-US" sz="2400">
              <a:solidFill>
                <a:schemeClr val="accent5"/>
              </a:solidFill>
            </a:endParaRPr>
          </a:p>
          <a:p>
            <a:r>
              <a:rPr lang="en-US" sz="2400">
                <a:solidFill>
                  <a:schemeClr val="accent5"/>
                </a:solidFill>
              </a:rPr>
              <a:t>16:31		   </a:t>
            </a:r>
            <a:r>
              <a:rPr lang="en-US" sz="2400">
                <a:solidFill>
                  <a:schemeClr val="bg1"/>
                </a:solidFill>
              </a:rPr>
              <a:t>#####    </a:t>
            </a:r>
            <a:r>
              <a:rPr lang="en-US" sz="2400">
                <a:solidFill>
                  <a:schemeClr val="accent6"/>
                </a:solidFill>
              </a:rPr>
              <a:t>2</a:t>
            </a:r>
            <a:r>
              <a:rPr lang="en-US" sz="2400" baseline="30000">
                <a:solidFill>
                  <a:schemeClr val="accent6"/>
                </a:solidFill>
              </a:rPr>
              <a:t>5</a:t>
            </a:r>
            <a:endParaRPr lang="en-US" sz="2400">
              <a:solidFill>
                <a:schemeClr val="accent6"/>
              </a:solidFill>
            </a:endParaRPr>
          </a:p>
          <a:p>
            <a:r>
              <a:rPr lang="en-US" sz="2400">
                <a:solidFill>
                  <a:schemeClr val="bg1"/>
                </a:solidFill>
              </a:rPr>
              <a:t>           10000:11111</a:t>
            </a:r>
          </a:p>
          <a:p>
            <a:r>
              <a:rPr lang="en-US" sz="600">
                <a:solidFill>
                  <a:schemeClr val="bg1"/>
                </a:solidFill>
              </a:rPr>
              <a:t> </a:t>
            </a:r>
            <a:endParaRPr lang="en-US" sz="2400">
              <a:solidFill>
                <a:schemeClr val="accent5"/>
              </a:solidFill>
            </a:endParaRPr>
          </a:p>
          <a:p>
            <a:r>
              <a:rPr lang="en-US" sz="2400">
                <a:solidFill>
                  <a:schemeClr val="accent5"/>
                </a:solidFill>
              </a:rPr>
              <a:t>32:63		</a:t>
            </a:r>
            <a:r>
              <a:rPr lang="en-US" sz="2400">
                <a:solidFill>
                  <a:schemeClr val="bg1"/>
                </a:solidFill>
              </a:rPr>
              <a:t>######    </a:t>
            </a:r>
            <a:r>
              <a:rPr lang="en-US" sz="2400">
                <a:solidFill>
                  <a:schemeClr val="accent6"/>
                </a:solidFill>
              </a:rPr>
              <a:t>2</a:t>
            </a:r>
            <a:r>
              <a:rPr lang="en-US" sz="2400" baseline="30000">
                <a:solidFill>
                  <a:schemeClr val="accent6"/>
                </a:solidFill>
              </a:rPr>
              <a:t>6</a:t>
            </a:r>
          </a:p>
          <a:p>
            <a:r>
              <a:rPr lang="en-US" sz="2400">
                <a:solidFill>
                  <a:schemeClr val="bg1"/>
                </a:solidFill>
              </a:rPr>
              <a:t>       100000:111111</a:t>
            </a:r>
            <a:endParaRPr lang="en-US" sz="2400">
              <a:solidFill>
                <a:schemeClr val="accent5"/>
              </a:solidFill>
            </a:endParaRPr>
          </a:p>
        </p:txBody>
      </p:sp>
    </p:spTree>
    <p:extLst>
      <p:ext uri="{BB962C8B-B14F-4D97-AF65-F5344CB8AC3E}">
        <p14:creationId xmlns:p14="http://schemas.microsoft.com/office/powerpoint/2010/main" val="39722135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9">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9">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9">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9">
                                            <p:txEl>
                                              <p:pRg st="10" end="1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9">
                                            <p:txEl>
                                              <p:pRg st="12" end="12"/>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9">
                                            <p:txEl>
                                              <p:pRg st="13" end="13"/>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9">
                                            <p:txEl>
                                              <p:pRg st="15" end="15"/>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9">
                                            <p:txEl>
                                              <p:pRg st="16" end="1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5919E2D-55D5-D241-BEFA-6D88CA3EAE29}"/>
              </a:ext>
            </a:extLst>
          </p:cNvPr>
          <p:cNvSpPr txBox="1"/>
          <p:nvPr/>
        </p:nvSpPr>
        <p:spPr>
          <a:xfrm>
            <a:off x="193211" y="1840458"/>
            <a:ext cx="3174134" cy="2927485"/>
          </a:xfrm>
          <a:prstGeom prst="rect">
            <a:avLst/>
          </a:prstGeom>
        </p:spPr>
        <p:txBody>
          <a:bodyPr vert="horz" lIns="91440" tIns="45720" rIns="91440" bIns="45720" rtlCol="0" anchor="b">
            <a:noAutofit/>
          </a:bodyPr>
          <a:lstStyle/>
          <a:p>
            <a:pPr algn="ctr">
              <a:lnSpc>
                <a:spcPct val="90000"/>
              </a:lnSpc>
              <a:spcBef>
                <a:spcPct val="0"/>
              </a:spcBef>
              <a:spcAft>
                <a:spcPts val="600"/>
              </a:spcAft>
            </a:pPr>
            <a:r>
              <a:rPr lang="en-US" sz="3600">
                <a:solidFill>
                  <a:srgbClr val="FEFEFE"/>
                </a:solidFill>
                <a:latin typeface="+mj-lt"/>
                <a:ea typeface="+mj-ea"/>
                <a:cs typeface="+mj-cs"/>
              </a:rPr>
              <a:t>What is  </a:t>
            </a:r>
            <a:br>
              <a:rPr lang="en-US" sz="3600">
                <a:solidFill>
                  <a:srgbClr val="FEFEFE"/>
                </a:solidFill>
                <a:latin typeface="+mj-lt"/>
                <a:ea typeface="+mj-ea"/>
                <a:cs typeface="+mj-cs"/>
              </a:rPr>
            </a:br>
            <a:r>
              <a:rPr lang="en-US" sz="3600">
                <a:solidFill>
                  <a:srgbClr val="FEFEFE"/>
                </a:solidFill>
                <a:latin typeface="+mj-lt"/>
                <a:ea typeface="+mj-ea"/>
                <a:cs typeface="+mj-cs"/>
              </a:rPr>
              <a:t>010101</a:t>
            </a:r>
          </a:p>
          <a:p>
            <a:pPr algn="ctr">
              <a:lnSpc>
                <a:spcPct val="90000"/>
              </a:lnSpc>
              <a:spcBef>
                <a:spcPct val="0"/>
              </a:spcBef>
              <a:spcAft>
                <a:spcPts val="600"/>
              </a:spcAft>
            </a:pPr>
            <a:r>
              <a:rPr lang="en-US" sz="3600">
                <a:solidFill>
                  <a:srgbClr val="FEFEFE"/>
                </a:solidFill>
                <a:latin typeface="+mj-lt"/>
                <a:ea typeface="+mj-ea"/>
                <a:cs typeface="+mj-cs"/>
              </a:rPr>
              <a:t>in base 10?</a:t>
            </a:r>
          </a:p>
          <a:p>
            <a:pPr algn="ctr">
              <a:lnSpc>
                <a:spcPct val="90000"/>
              </a:lnSpc>
              <a:spcBef>
                <a:spcPct val="0"/>
              </a:spcBef>
              <a:spcAft>
                <a:spcPts val="600"/>
              </a:spcAft>
            </a:pPr>
            <a:endParaRPr lang="en-US" sz="3600" b="1">
              <a:solidFill>
                <a:srgbClr val="FEFEFE"/>
              </a:solidFill>
              <a:latin typeface="+mj-lt"/>
              <a:ea typeface="+mj-ea"/>
              <a:cs typeface="+mj-cs"/>
            </a:endParaRPr>
          </a:p>
          <a:p>
            <a:pPr algn="ctr">
              <a:lnSpc>
                <a:spcPct val="90000"/>
              </a:lnSpc>
              <a:spcBef>
                <a:spcPct val="0"/>
              </a:spcBef>
              <a:spcAft>
                <a:spcPts val="600"/>
              </a:spcAft>
            </a:pPr>
            <a:r>
              <a:rPr lang="en-US" sz="3600">
                <a:solidFill>
                  <a:srgbClr val="FEFEFE"/>
                </a:solidFill>
                <a:latin typeface="+mj-lt"/>
                <a:ea typeface="+mj-ea"/>
                <a:cs typeface="+mj-cs"/>
              </a:rPr>
              <a:t>Range?</a:t>
            </a:r>
          </a:p>
        </p:txBody>
      </p:sp>
      <p:sp>
        <p:nvSpPr>
          <p:cNvPr id="10" name="Rectangle 9">
            <a:extLst>
              <a:ext uri="{FF2B5EF4-FFF2-40B4-BE49-F238E27FC236}">
                <a16:creationId xmlns:a16="http://schemas.microsoft.com/office/drawing/2014/main" id="{40D573D2-DD8C-4E19-8BB2-1DC0767FDB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87993" y="0"/>
            <a:ext cx="5664708"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14">
            <a:extLst>
              <a:ext uri="{FF2B5EF4-FFF2-40B4-BE49-F238E27FC236}">
                <a16:creationId xmlns:a16="http://schemas.microsoft.com/office/drawing/2014/main" id="{9B6C5F92-472F-4CAB-90F8-B997C54EBF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67791" y="958640"/>
            <a:ext cx="4693613" cy="4945244"/>
          </a:xfrm>
          <a:prstGeom prst="roundRect">
            <a:avLst>
              <a:gd name="adj" fmla="val 3513"/>
            </a:avLst>
          </a:prstGeom>
          <a:solidFill>
            <a:schemeClr val="tx1"/>
          </a:solid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D81ACF27-250E-6746-9BD1-81DEB777CE4B}"/>
              </a:ext>
            </a:extLst>
          </p:cNvPr>
          <p:cNvSpPr txBox="1"/>
          <p:nvPr/>
        </p:nvSpPr>
        <p:spPr>
          <a:xfrm>
            <a:off x="37893" y="5441578"/>
            <a:ext cx="3484771" cy="523220"/>
          </a:xfrm>
          <a:prstGeom prst="rect">
            <a:avLst/>
          </a:prstGeom>
          <a:noFill/>
        </p:spPr>
        <p:txBody>
          <a:bodyPr wrap="square" rtlCol="0">
            <a:spAutoFit/>
          </a:bodyPr>
          <a:lstStyle/>
          <a:p>
            <a:pPr algn="ctr"/>
            <a:r>
              <a:rPr lang="en-US" sz="2800" b="1">
                <a:solidFill>
                  <a:schemeClr val="accent1"/>
                </a:solidFill>
              </a:rPr>
              <a:t>16:31</a:t>
            </a:r>
          </a:p>
        </p:txBody>
      </p:sp>
      <p:sp>
        <p:nvSpPr>
          <p:cNvPr id="7" name="TextBox 6">
            <a:extLst>
              <a:ext uri="{FF2B5EF4-FFF2-40B4-BE49-F238E27FC236}">
                <a16:creationId xmlns:a16="http://schemas.microsoft.com/office/drawing/2014/main" id="{6AAB02E4-7946-E741-B87F-274C20DB4BF0}"/>
              </a:ext>
            </a:extLst>
          </p:cNvPr>
          <p:cNvSpPr txBox="1"/>
          <p:nvPr/>
        </p:nvSpPr>
        <p:spPr>
          <a:xfrm>
            <a:off x="4408631" y="978818"/>
            <a:ext cx="3858103" cy="4985980"/>
          </a:xfrm>
          <a:prstGeom prst="rect">
            <a:avLst/>
          </a:prstGeom>
          <a:noFill/>
        </p:spPr>
        <p:txBody>
          <a:bodyPr wrap="square" rtlCol="0">
            <a:spAutoFit/>
          </a:bodyPr>
          <a:lstStyle/>
          <a:p>
            <a:r>
              <a:rPr lang="en-US" sz="2400">
                <a:solidFill>
                  <a:schemeClr val="accent5"/>
                </a:solidFill>
              </a:rPr>
              <a:t>0:1					   </a:t>
            </a:r>
            <a:r>
              <a:rPr lang="en-US" sz="2400">
                <a:solidFill>
                  <a:schemeClr val="bg1"/>
                </a:solidFill>
              </a:rPr>
              <a:t>#    </a:t>
            </a:r>
            <a:r>
              <a:rPr lang="en-US" sz="2400">
                <a:solidFill>
                  <a:schemeClr val="accent6"/>
                </a:solidFill>
              </a:rPr>
              <a:t>2</a:t>
            </a:r>
            <a:r>
              <a:rPr lang="en-US" sz="2400" baseline="30000">
                <a:solidFill>
                  <a:schemeClr val="accent6"/>
                </a:solidFill>
              </a:rPr>
              <a:t>1</a:t>
            </a:r>
          </a:p>
          <a:p>
            <a:r>
              <a:rPr lang="en-US" sz="2400">
                <a:solidFill>
                  <a:schemeClr val="accent5"/>
                </a:solidFill>
              </a:rPr>
              <a:t>                            </a:t>
            </a:r>
            <a:r>
              <a:rPr lang="en-US" sz="2400">
                <a:solidFill>
                  <a:schemeClr val="bg1"/>
                </a:solidFill>
              </a:rPr>
              <a:t>0:1</a:t>
            </a:r>
          </a:p>
          <a:p>
            <a:r>
              <a:rPr lang="en-US" sz="600">
                <a:solidFill>
                  <a:schemeClr val="bg1"/>
                </a:solidFill>
              </a:rPr>
              <a:t> </a:t>
            </a:r>
          </a:p>
          <a:p>
            <a:r>
              <a:rPr lang="en-US" sz="2400">
                <a:solidFill>
                  <a:schemeClr val="accent5"/>
                </a:solidFill>
              </a:rPr>
              <a:t>2:3	   				</a:t>
            </a:r>
            <a:r>
              <a:rPr lang="en-US" sz="2400">
                <a:solidFill>
                  <a:schemeClr val="bg1"/>
                </a:solidFill>
              </a:rPr>
              <a:t>##    </a:t>
            </a:r>
            <a:r>
              <a:rPr lang="en-US" sz="2400">
                <a:solidFill>
                  <a:schemeClr val="accent6"/>
                </a:solidFill>
              </a:rPr>
              <a:t>2</a:t>
            </a:r>
            <a:r>
              <a:rPr lang="en-US" sz="2400" baseline="30000">
                <a:solidFill>
                  <a:schemeClr val="accent6"/>
                </a:solidFill>
              </a:rPr>
              <a:t>2</a:t>
            </a:r>
            <a:endParaRPr lang="en-US" sz="2400">
              <a:solidFill>
                <a:schemeClr val="accent6"/>
              </a:solidFill>
            </a:endParaRPr>
          </a:p>
          <a:p>
            <a:r>
              <a:rPr lang="en-US" sz="2400">
                <a:solidFill>
                  <a:schemeClr val="bg1"/>
                </a:solidFill>
              </a:rPr>
              <a:t>			       10:11</a:t>
            </a:r>
          </a:p>
          <a:p>
            <a:r>
              <a:rPr lang="en-US" sz="600">
                <a:solidFill>
                  <a:schemeClr val="bg1"/>
                </a:solidFill>
              </a:rPr>
              <a:t> </a:t>
            </a:r>
            <a:endParaRPr lang="en-US" sz="2400">
              <a:solidFill>
                <a:schemeClr val="bg1"/>
              </a:solidFill>
            </a:endParaRPr>
          </a:p>
          <a:p>
            <a:r>
              <a:rPr lang="en-US" sz="2400">
                <a:solidFill>
                  <a:schemeClr val="accent5"/>
                </a:solidFill>
              </a:rPr>
              <a:t>4:7	   	   		   </a:t>
            </a:r>
            <a:r>
              <a:rPr lang="en-US" sz="2400">
                <a:solidFill>
                  <a:schemeClr val="bg1"/>
                </a:solidFill>
              </a:rPr>
              <a:t>###    </a:t>
            </a:r>
            <a:r>
              <a:rPr lang="en-US" sz="2400">
                <a:solidFill>
                  <a:schemeClr val="accent6"/>
                </a:solidFill>
              </a:rPr>
              <a:t>2</a:t>
            </a:r>
            <a:r>
              <a:rPr lang="en-US" sz="2400" baseline="30000">
                <a:solidFill>
                  <a:schemeClr val="accent6"/>
                </a:solidFill>
              </a:rPr>
              <a:t>3</a:t>
            </a:r>
            <a:endParaRPr lang="en-US" sz="2400">
              <a:solidFill>
                <a:schemeClr val="accent6"/>
              </a:solidFill>
            </a:endParaRPr>
          </a:p>
          <a:p>
            <a:r>
              <a:rPr lang="en-US" sz="2400">
                <a:solidFill>
                  <a:schemeClr val="bg1"/>
                </a:solidFill>
              </a:rPr>
              <a:t>			   100:111</a:t>
            </a:r>
          </a:p>
          <a:p>
            <a:r>
              <a:rPr lang="en-US" sz="600">
                <a:solidFill>
                  <a:schemeClr val="bg1"/>
                </a:solidFill>
              </a:rPr>
              <a:t> </a:t>
            </a:r>
            <a:endParaRPr lang="en-US" sz="2400">
              <a:solidFill>
                <a:schemeClr val="bg1"/>
              </a:solidFill>
            </a:endParaRPr>
          </a:p>
          <a:p>
            <a:r>
              <a:rPr lang="en-US" sz="2400">
                <a:solidFill>
                  <a:schemeClr val="accent5"/>
                </a:solidFill>
              </a:rPr>
              <a:t>8:15		      </a:t>
            </a:r>
            <a:r>
              <a:rPr lang="en-US" sz="2400">
                <a:solidFill>
                  <a:schemeClr val="bg1"/>
                </a:solidFill>
              </a:rPr>
              <a:t>####    </a:t>
            </a:r>
            <a:r>
              <a:rPr lang="en-US" sz="2400">
                <a:solidFill>
                  <a:schemeClr val="accent6"/>
                </a:solidFill>
              </a:rPr>
              <a:t>2</a:t>
            </a:r>
            <a:r>
              <a:rPr lang="en-US" sz="2400" baseline="30000">
                <a:solidFill>
                  <a:schemeClr val="accent6"/>
                </a:solidFill>
              </a:rPr>
              <a:t>4</a:t>
            </a:r>
            <a:endParaRPr lang="en-US" sz="2400">
              <a:solidFill>
                <a:schemeClr val="accent6"/>
              </a:solidFill>
            </a:endParaRPr>
          </a:p>
          <a:p>
            <a:r>
              <a:rPr lang="en-US" sz="2400">
                <a:solidFill>
                  <a:schemeClr val="bg1"/>
                </a:solidFill>
              </a:rPr>
              <a:t>       	     1000:1111</a:t>
            </a:r>
          </a:p>
          <a:p>
            <a:r>
              <a:rPr lang="en-US" sz="600">
                <a:solidFill>
                  <a:schemeClr val="bg1"/>
                </a:solidFill>
              </a:rPr>
              <a:t> </a:t>
            </a:r>
            <a:endParaRPr lang="en-US" sz="2400">
              <a:solidFill>
                <a:schemeClr val="accent5"/>
              </a:solidFill>
            </a:endParaRPr>
          </a:p>
          <a:p>
            <a:r>
              <a:rPr lang="en-US" sz="2400">
                <a:solidFill>
                  <a:schemeClr val="accent5"/>
                </a:solidFill>
              </a:rPr>
              <a:t>16:31		   </a:t>
            </a:r>
            <a:r>
              <a:rPr lang="en-US" sz="2400">
                <a:solidFill>
                  <a:schemeClr val="bg1"/>
                </a:solidFill>
              </a:rPr>
              <a:t>#####    </a:t>
            </a:r>
            <a:r>
              <a:rPr lang="en-US" sz="2400">
                <a:solidFill>
                  <a:schemeClr val="accent6"/>
                </a:solidFill>
              </a:rPr>
              <a:t>2</a:t>
            </a:r>
            <a:r>
              <a:rPr lang="en-US" sz="2400" baseline="30000">
                <a:solidFill>
                  <a:schemeClr val="accent6"/>
                </a:solidFill>
              </a:rPr>
              <a:t>5</a:t>
            </a:r>
            <a:endParaRPr lang="en-US" sz="2400">
              <a:solidFill>
                <a:schemeClr val="accent6"/>
              </a:solidFill>
            </a:endParaRPr>
          </a:p>
          <a:p>
            <a:r>
              <a:rPr lang="en-US" sz="2400">
                <a:solidFill>
                  <a:schemeClr val="bg1"/>
                </a:solidFill>
              </a:rPr>
              <a:t>           10000:11111</a:t>
            </a:r>
          </a:p>
          <a:p>
            <a:r>
              <a:rPr lang="en-US" sz="600">
                <a:solidFill>
                  <a:schemeClr val="bg1"/>
                </a:solidFill>
              </a:rPr>
              <a:t> </a:t>
            </a:r>
            <a:endParaRPr lang="en-US" sz="2400">
              <a:solidFill>
                <a:schemeClr val="accent5"/>
              </a:solidFill>
            </a:endParaRPr>
          </a:p>
          <a:p>
            <a:r>
              <a:rPr lang="en-US" sz="2400">
                <a:solidFill>
                  <a:schemeClr val="accent5"/>
                </a:solidFill>
              </a:rPr>
              <a:t>32:63		</a:t>
            </a:r>
            <a:r>
              <a:rPr lang="en-US" sz="2400">
                <a:solidFill>
                  <a:schemeClr val="bg1"/>
                </a:solidFill>
              </a:rPr>
              <a:t>######    </a:t>
            </a:r>
            <a:r>
              <a:rPr lang="en-US" sz="2400">
                <a:solidFill>
                  <a:schemeClr val="accent6"/>
                </a:solidFill>
              </a:rPr>
              <a:t>2</a:t>
            </a:r>
            <a:r>
              <a:rPr lang="en-US" sz="2400" baseline="30000">
                <a:solidFill>
                  <a:schemeClr val="accent6"/>
                </a:solidFill>
              </a:rPr>
              <a:t>6</a:t>
            </a:r>
          </a:p>
          <a:p>
            <a:r>
              <a:rPr lang="en-US" sz="2400">
                <a:solidFill>
                  <a:schemeClr val="bg1"/>
                </a:solidFill>
              </a:rPr>
              <a:t>       100000:111111</a:t>
            </a:r>
            <a:endParaRPr lang="en-US" sz="2400">
              <a:solidFill>
                <a:schemeClr val="accent5"/>
              </a:solidFill>
            </a:endParaRPr>
          </a:p>
        </p:txBody>
      </p:sp>
    </p:spTree>
    <p:extLst>
      <p:ext uri="{BB962C8B-B14F-4D97-AF65-F5344CB8AC3E}">
        <p14:creationId xmlns:p14="http://schemas.microsoft.com/office/powerpoint/2010/main" val="12984233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5919E2D-55D5-D241-BEFA-6D88CA3EAE29}"/>
              </a:ext>
            </a:extLst>
          </p:cNvPr>
          <p:cNvSpPr txBox="1"/>
          <p:nvPr/>
        </p:nvSpPr>
        <p:spPr>
          <a:xfrm>
            <a:off x="193211" y="1840458"/>
            <a:ext cx="3174134" cy="2927485"/>
          </a:xfrm>
          <a:prstGeom prst="rect">
            <a:avLst/>
          </a:prstGeom>
        </p:spPr>
        <p:txBody>
          <a:bodyPr vert="horz" lIns="91440" tIns="45720" rIns="91440" bIns="45720" rtlCol="0" anchor="b">
            <a:noAutofit/>
          </a:bodyPr>
          <a:lstStyle/>
          <a:p>
            <a:pPr algn="ctr">
              <a:lnSpc>
                <a:spcPct val="90000"/>
              </a:lnSpc>
              <a:spcBef>
                <a:spcPct val="0"/>
              </a:spcBef>
              <a:spcAft>
                <a:spcPts val="600"/>
              </a:spcAft>
            </a:pPr>
            <a:r>
              <a:rPr lang="en-US" sz="3600">
                <a:solidFill>
                  <a:srgbClr val="FEFEFE"/>
                </a:solidFill>
                <a:latin typeface="+mj-lt"/>
                <a:ea typeface="+mj-ea"/>
                <a:cs typeface="+mj-cs"/>
              </a:rPr>
              <a:t>What is  </a:t>
            </a:r>
            <a:br>
              <a:rPr lang="en-US" sz="3600">
                <a:solidFill>
                  <a:srgbClr val="FEFEFE"/>
                </a:solidFill>
                <a:latin typeface="+mj-lt"/>
                <a:ea typeface="+mj-ea"/>
                <a:cs typeface="+mj-cs"/>
              </a:rPr>
            </a:br>
            <a:r>
              <a:rPr lang="en-US" sz="3600">
                <a:solidFill>
                  <a:srgbClr val="FEFEFE"/>
                </a:solidFill>
                <a:latin typeface="+mj-lt"/>
                <a:ea typeface="+mj-ea"/>
                <a:cs typeface="+mj-cs"/>
              </a:rPr>
              <a:t>010101</a:t>
            </a:r>
          </a:p>
          <a:p>
            <a:pPr algn="ctr">
              <a:lnSpc>
                <a:spcPct val="90000"/>
              </a:lnSpc>
              <a:spcBef>
                <a:spcPct val="0"/>
              </a:spcBef>
              <a:spcAft>
                <a:spcPts val="600"/>
              </a:spcAft>
            </a:pPr>
            <a:r>
              <a:rPr lang="en-US" sz="3600">
                <a:solidFill>
                  <a:srgbClr val="FEFEFE"/>
                </a:solidFill>
                <a:latin typeface="+mj-lt"/>
                <a:ea typeface="+mj-ea"/>
                <a:cs typeface="+mj-cs"/>
              </a:rPr>
              <a:t>in base 10?</a:t>
            </a:r>
          </a:p>
          <a:p>
            <a:pPr algn="ctr">
              <a:lnSpc>
                <a:spcPct val="90000"/>
              </a:lnSpc>
              <a:spcBef>
                <a:spcPct val="0"/>
              </a:spcBef>
              <a:spcAft>
                <a:spcPts val="600"/>
              </a:spcAft>
            </a:pPr>
            <a:endParaRPr lang="en-US" sz="3600" b="1">
              <a:solidFill>
                <a:srgbClr val="FEFEFE"/>
              </a:solidFill>
              <a:latin typeface="+mj-lt"/>
              <a:ea typeface="+mj-ea"/>
              <a:cs typeface="+mj-cs"/>
            </a:endParaRPr>
          </a:p>
          <a:p>
            <a:pPr algn="ctr">
              <a:lnSpc>
                <a:spcPct val="90000"/>
              </a:lnSpc>
              <a:spcBef>
                <a:spcPct val="0"/>
              </a:spcBef>
              <a:spcAft>
                <a:spcPts val="600"/>
              </a:spcAft>
            </a:pPr>
            <a:r>
              <a:rPr lang="en-US" sz="3600">
                <a:solidFill>
                  <a:srgbClr val="FEFEFE"/>
                </a:solidFill>
                <a:latin typeface="+mj-lt"/>
                <a:ea typeface="+mj-ea"/>
                <a:cs typeface="+mj-cs"/>
              </a:rPr>
              <a:t>Count on?</a:t>
            </a:r>
          </a:p>
        </p:txBody>
      </p:sp>
      <p:sp>
        <p:nvSpPr>
          <p:cNvPr id="10" name="Rectangle 9">
            <a:extLst>
              <a:ext uri="{FF2B5EF4-FFF2-40B4-BE49-F238E27FC236}">
                <a16:creationId xmlns:a16="http://schemas.microsoft.com/office/drawing/2014/main" id="{40D573D2-DD8C-4E19-8BB2-1DC0767FDB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87993" y="0"/>
            <a:ext cx="5664708"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14">
            <a:extLst>
              <a:ext uri="{FF2B5EF4-FFF2-40B4-BE49-F238E27FC236}">
                <a16:creationId xmlns:a16="http://schemas.microsoft.com/office/drawing/2014/main" id="{9B6C5F92-472F-4CAB-90F8-B997C54EBF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67791" y="958640"/>
            <a:ext cx="4693613" cy="4945244"/>
          </a:xfrm>
          <a:prstGeom prst="roundRect">
            <a:avLst>
              <a:gd name="adj" fmla="val 3513"/>
            </a:avLst>
          </a:prstGeom>
          <a:solidFill>
            <a:schemeClr val="tx1"/>
          </a:solid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D81ACF27-250E-6746-9BD1-81DEB777CE4B}"/>
              </a:ext>
            </a:extLst>
          </p:cNvPr>
          <p:cNvSpPr txBox="1"/>
          <p:nvPr/>
        </p:nvSpPr>
        <p:spPr>
          <a:xfrm>
            <a:off x="37893" y="5441578"/>
            <a:ext cx="3484771" cy="1384995"/>
          </a:xfrm>
          <a:prstGeom prst="rect">
            <a:avLst/>
          </a:prstGeom>
          <a:noFill/>
        </p:spPr>
        <p:txBody>
          <a:bodyPr wrap="square" rtlCol="0">
            <a:spAutoFit/>
          </a:bodyPr>
          <a:lstStyle/>
          <a:p>
            <a:pPr algn="ctr"/>
            <a:r>
              <a:rPr lang="en-US" sz="2800" b="1">
                <a:solidFill>
                  <a:schemeClr val="accent1"/>
                </a:solidFill>
              </a:rPr>
              <a:t>16 = 010000</a:t>
            </a:r>
          </a:p>
          <a:p>
            <a:pPr algn="ctr"/>
            <a:r>
              <a:rPr lang="en-US" sz="2800" b="1">
                <a:solidFill>
                  <a:schemeClr val="accent1"/>
                </a:solidFill>
              </a:rPr>
              <a:t>17 = 010001</a:t>
            </a:r>
          </a:p>
          <a:p>
            <a:pPr algn="ctr"/>
            <a:r>
              <a:rPr lang="en-US" sz="2800" b="1">
                <a:solidFill>
                  <a:schemeClr val="accent1"/>
                </a:solidFill>
              </a:rPr>
              <a:t>18 = 010010</a:t>
            </a:r>
          </a:p>
        </p:txBody>
      </p:sp>
      <p:sp>
        <p:nvSpPr>
          <p:cNvPr id="7" name="TextBox 6">
            <a:extLst>
              <a:ext uri="{FF2B5EF4-FFF2-40B4-BE49-F238E27FC236}">
                <a16:creationId xmlns:a16="http://schemas.microsoft.com/office/drawing/2014/main" id="{6AAB02E4-7946-E741-B87F-274C20DB4BF0}"/>
              </a:ext>
            </a:extLst>
          </p:cNvPr>
          <p:cNvSpPr txBox="1"/>
          <p:nvPr/>
        </p:nvSpPr>
        <p:spPr>
          <a:xfrm>
            <a:off x="4408631" y="978818"/>
            <a:ext cx="3858103" cy="4985980"/>
          </a:xfrm>
          <a:prstGeom prst="rect">
            <a:avLst/>
          </a:prstGeom>
          <a:noFill/>
        </p:spPr>
        <p:txBody>
          <a:bodyPr wrap="square" rtlCol="0">
            <a:spAutoFit/>
          </a:bodyPr>
          <a:lstStyle/>
          <a:p>
            <a:r>
              <a:rPr lang="en-US" sz="2400">
                <a:solidFill>
                  <a:schemeClr val="accent5"/>
                </a:solidFill>
              </a:rPr>
              <a:t>0:1					   </a:t>
            </a:r>
            <a:r>
              <a:rPr lang="en-US" sz="2400">
                <a:solidFill>
                  <a:schemeClr val="bg1"/>
                </a:solidFill>
              </a:rPr>
              <a:t>#    </a:t>
            </a:r>
            <a:r>
              <a:rPr lang="en-US" sz="2400">
                <a:solidFill>
                  <a:schemeClr val="accent6"/>
                </a:solidFill>
              </a:rPr>
              <a:t>2</a:t>
            </a:r>
            <a:r>
              <a:rPr lang="en-US" sz="2400" baseline="30000">
                <a:solidFill>
                  <a:schemeClr val="accent6"/>
                </a:solidFill>
              </a:rPr>
              <a:t>1</a:t>
            </a:r>
          </a:p>
          <a:p>
            <a:r>
              <a:rPr lang="en-US" sz="2400">
                <a:solidFill>
                  <a:schemeClr val="accent5"/>
                </a:solidFill>
              </a:rPr>
              <a:t>                            </a:t>
            </a:r>
            <a:r>
              <a:rPr lang="en-US" sz="2400">
                <a:solidFill>
                  <a:schemeClr val="bg1"/>
                </a:solidFill>
              </a:rPr>
              <a:t>0:1</a:t>
            </a:r>
          </a:p>
          <a:p>
            <a:r>
              <a:rPr lang="en-US" sz="600">
                <a:solidFill>
                  <a:schemeClr val="bg1"/>
                </a:solidFill>
              </a:rPr>
              <a:t> </a:t>
            </a:r>
          </a:p>
          <a:p>
            <a:r>
              <a:rPr lang="en-US" sz="2400">
                <a:solidFill>
                  <a:schemeClr val="accent5"/>
                </a:solidFill>
              </a:rPr>
              <a:t>2:3	   				</a:t>
            </a:r>
            <a:r>
              <a:rPr lang="en-US" sz="2400">
                <a:solidFill>
                  <a:schemeClr val="bg1"/>
                </a:solidFill>
              </a:rPr>
              <a:t>##    </a:t>
            </a:r>
            <a:r>
              <a:rPr lang="en-US" sz="2400">
                <a:solidFill>
                  <a:schemeClr val="accent6"/>
                </a:solidFill>
              </a:rPr>
              <a:t>2</a:t>
            </a:r>
            <a:r>
              <a:rPr lang="en-US" sz="2400" baseline="30000">
                <a:solidFill>
                  <a:schemeClr val="accent6"/>
                </a:solidFill>
              </a:rPr>
              <a:t>2</a:t>
            </a:r>
            <a:endParaRPr lang="en-US" sz="2400">
              <a:solidFill>
                <a:schemeClr val="accent6"/>
              </a:solidFill>
            </a:endParaRPr>
          </a:p>
          <a:p>
            <a:r>
              <a:rPr lang="en-US" sz="2400">
                <a:solidFill>
                  <a:schemeClr val="bg1"/>
                </a:solidFill>
              </a:rPr>
              <a:t>			       10:11</a:t>
            </a:r>
          </a:p>
          <a:p>
            <a:r>
              <a:rPr lang="en-US" sz="600">
                <a:solidFill>
                  <a:schemeClr val="bg1"/>
                </a:solidFill>
              </a:rPr>
              <a:t> </a:t>
            </a:r>
            <a:endParaRPr lang="en-US" sz="2400">
              <a:solidFill>
                <a:schemeClr val="bg1"/>
              </a:solidFill>
            </a:endParaRPr>
          </a:p>
          <a:p>
            <a:r>
              <a:rPr lang="en-US" sz="2400">
                <a:solidFill>
                  <a:schemeClr val="accent5"/>
                </a:solidFill>
              </a:rPr>
              <a:t>4:7	   	   		   </a:t>
            </a:r>
            <a:r>
              <a:rPr lang="en-US" sz="2400">
                <a:solidFill>
                  <a:schemeClr val="bg1"/>
                </a:solidFill>
              </a:rPr>
              <a:t>###    </a:t>
            </a:r>
            <a:r>
              <a:rPr lang="en-US" sz="2400">
                <a:solidFill>
                  <a:schemeClr val="accent6"/>
                </a:solidFill>
              </a:rPr>
              <a:t>2</a:t>
            </a:r>
            <a:r>
              <a:rPr lang="en-US" sz="2400" baseline="30000">
                <a:solidFill>
                  <a:schemeClr val="accent6"/>
                </a:solidFill>
              </a:rPr>
              <a:t>3</a:t>
            </a:r>
            <a:endParaRPr lang="en-US" sz="2400">
              <a:solidFill>
                <a:schemeClr val="accent6"/>
              </a:solidFill>
            </a:endParaRPr>
          </a:p>
          <a:p>
            <a:r>
              <a:rPr lang="en-US" sz="2400">
                <a:solidFill>
                  <a:schemeClr val="bg1"/>
                </a:solidFill>
              </a:rPr>
              <a:t>			   100:111</a:t>
            </a:r>
          </a:p>
          <a:p>
            <a:r>
              <a:rPr lang="en-US" sz="600">
                <a:solidFill>
                  <a:schemeClr val="bg1"/>
                </a:solidFill>
              </a:rPr>
              <a:t> </a:t>
            </a:r>
            <a:endParaRPr lang="en-US" sz="2400">
              <a:solidFill>
                <a:schemeClr val="bg1"/>
              </a:solidFill>
            </a:endParaRPr>
          </a:p>
          <a:p>
            <a:r>
              <a:rPr lang="en-US" sz="2400">
                <a:solidFill>
                  <a:schemeClr val="accent5"/>
                </a:solidFill>
              </a:rPr>
              <a:t>8:15		      </a:t>
            </a:r>
            <a:r>
              <a:rPr lang="en-US" sz="2400">
                <a:solidFill>
                  <a:schemeClr val="bg1"/>
                </a:solidFill>
              </a:rPr>
              <a:t>####    </a:t>
            </a:r>
            <a:r>
              <a:rPr lang="en-US" sz="2400">
                <a:solidFill>
                  <a:schemeClr val="accent6"/>
                </a:solidFill>
              </a:rPr>
              <a:t>2</a:t>
            </a:r>
            <a:r>
              <a:rPr lang="en-US" sz="2400" baseline="30000">
                <a:solidFill>
                  <a:schemeClr val="accent6"/>
                </a:solidFill>
              </a:rPr>
              <a:t>4</a:t>
            </a:r>
            <a:endParaRPr lang="en-US" sz="2400">
              <a:solidFill>
                <a:schemeClr val="accent6"/>
              </a:solidFill>
            </a:endParaRPr>
          </a:p>
          <a:p>
            <a:r>
              <a:rPr lang="en-US" sz="2400">
                <a:solidFill>
                  <a:schemeClr val="bg1"/>
                </a:solidFill>
              </a:rPr>
              <a:t>       	     1000:1111</a:t>
            </a:r>
          </a:p>
          <a:p>
            <a:r>
              <a:rPr lang="en-US" sz="600">
                <a:solidFill>
                  <a:schemeClr val="bg1"/>
                </a:solidFill>
              </a:rPr>
              <a:t> </a:t>
            </a:r>
            <a:endParaRPr lang="en-US" sz="2400">
              <a:solidFill>
                <a:schemeClr val="accent5"/>
              </a:solidFill>
            </a:endParaRPr>
          </a:p>
          <a:p>
            <a:r>
              <a:rPr lang="en-US" sz="2400">
                <a:solidFill>
                  <a:schemeClr val="accent5"/>
                </a:solidFill>
              </a:rPr>
              <a:t>16:31		   </a:t>
            </a:r>
            <a:r>
              <a:rPr lang="en-US" sz="2400">
                <a:solidFill>
                  <a:schemeClr val="bg1"/>
                </a:solidFill>
              </a:rPr>
              <a:t>#####    </a:t>
            </a:r>
            <a:r>
              <a:rPr lang="en-US" sz="2400">
                <a:solidFill>
                  <a:schemeClr val="accent6"/>
                </a:solidFill>
              </a:rPr>
              <a:t>2</a:t>
            </a:r>
            <a:r>
              <a:rPr lang="en-US" sz="2400" baseline="30000">
                <a:solidFill>
                  <a:schemeClr val="accent6"/>
                </a:solidFill>
              </a:rPr>
              <a:t>5</a:t>
            </a:r>
            <a:endParaRPr lang="en-US" sz="2400">
              <a:solidFill>
                <a:schemeClr val="accent6"/>
              </a:solidFill>
            </a:endParaRPr>
          </a:p>
          <a:p>
            <a:r>
              <a:rPr lang="en-US" sz="2400">
                <a:solidFill>
                  <a:schemeClr val="bg1"/>
                </a:solidFill>
              </a:rPr>
              <a:t>           10000:11111</a:t>
            </a:r>
          </a:p>
          <a:p>
            <a:r>
              <a:rPr lang="en-US" sz="600">
                <a:solidFill>
                  <a:schemeClr val="bg1"/>
                </a:solidFill>
              </a:rPr>
              <a:t> </a:t>
            </a:r>
            <a:endParaRPr lang="en-US" sz="2400">
              <a:solidFill>
                <a:schemeClr val="accent5"/>
              </a:solidFill>
            </a:endParaRPr>
          </a:p>
          <a:p>
            <a:r>
              <a:rPr lang="en-US" sz="2400">
                <a:solidFill>
                  <a:schemeClr val="accent5"/>
                </a:solidFill>
              </a:rPr>
              <a:t>32:63		</a:t>
            </a:r>
            <a:r>
              <a:rPr lang="en-US" sz="2400">
                <a:solidFill>
                  <a:schemeClr val="bg1"/>
                </a:solidFill>
              </a:rPr>
              <a:t>######    </a:t>
            </a:r>
            <a:r>
              <a:rPr lang="en-US" sz="2400">
                <a:solidFill>
                  <a:schemeClr val="accent6"/>
                </a:solidFill>
              </a:rPr>
              <a:t>2</a:t>
            </a:r>
            <a:r>
              <a:rPr lang="en-US" sz="2400" baseline="30000">
                <a:solidFill>
                  <a:schemeClr val="accent6"/>
                </a:solidFill>
              </a:rPr>
              <a:t>6</a:t>
            </a:r>
          </a:p>
          <a:p>
            <a:r>
              <a:rPr lang="en-US" sz="2400">
                <a:solidFill>
                  <a:schemeClr val="bg1"/>
                </a:solidFill>
              </a:rPr>
              <a:t>       100000:111111</a:t>
            </a:r>
            <a:endParaRPr lang="en-US" sz="2400">
              <a:solidFill>
                <a:schemeClr val="accent5"/>
              </a:solidFill>
            </a:endParaRPr>
          </a:p>
        </p:txBody>
      </p:sp>
    </p:spTree>
    <p:extLst>
      <p:ext uri="{BB962C8B-B14F-4D97-AF65-F5344CB8AC3E}">
        <p14:creationId xmlns:p14="http://schemas.microsoft.com/office/powerpoint/2010/main" val="17540367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5919E2D-55D5-D241-BEFA-6D88CA3EAE29}"/>
              </a:ext>
            </a:extLst>
          </p:cNvPr>
          <p:cNvSpPr txBox="1"/>
          <p:nvPr/>
        </p:nvSpPr>
        <p:spPr>
          <a:xfrm>
            <a:off x="193211" y="1840458"/>
            <a:ext cx="3174134" cy="2927485"/>
          </a:xfrm>
          <a:prstGeom prst="rect">
            <a:avLst/>
          </a:prstGeom>
        </p:spPr>
        <p:txBody>
          <a:bodyPr vert="horz" lIns="91440" tIns="45720" rIns="91440" bIns="45720" rtlCol="0" anchor="b">
            <a:noAutofit/>
          </a:bodyPr>
          <a:lstStyle/>
          <a:p>
            <a:pPr algn="ctr">
              <a:lnSpc>
                <a:spcPct val="90000"/>
              </a:lnSpc>
              <a:spcBef>
                <a:spcPct val="0"/>
              </a:spcBef>
              <a:spcAft>
                <a:spcPts val="600"/>
              </a:spcAft>
            </a:pPr>
            <a:r>
              <a:rPr lang="en-US" sz="3600">
                <a:solidFill>
                  <a:srgbClr val="FEFEFE"/>
                </a:solidFill>
                <a:latin typeface="+mj-lt"/>
                <a:ea typeface="+mj-ea"/>
                <a:cs typeface="+mj-cs"/>
              </a:rPr>
              <a:t>What is  </a:t>
            </a:r>
            <a:br>
              <a:rPr lang="en-US" sz="3600">
                <a:solidFill>
                  <a:srgbClr val="FEFEFE"/>
                </a:solidFill>
                <a:latin typeface="+mj-lt"/>
                <a:ea typeface="+mj-ea"/>
                <a:cs typeface="+mj-cs"/>
              </a:rPr>
            </a:br>
            <a:r>
              <a:rPr lang="en-US" sz="3600">
                <a:solidFill>
                  <a:srgbClr val="FEFEFE"/>
                </a:solidFill>
                <a:latin typeface="+mj-lt"/>
                <a:ea typeface="+mj-ea"/>
                <a:cs typeface="+mj-cs"/>
              </a:rPr>
              <a:t>010101</a:t>
            </a:r>
          </a:p>
          <a:p>
            <a:pPr algn="ctr">
              <a:lnSpc>
                <a:spcPct val="90000"/>
              </a:lnSpc>
              <a:spcBef>
                <a:spcPct val="0"/>
              </a:spcBef>
              <a:spcAft>
                <a:spcPts val="600"/>
              </a:spcAft>
            </a:pPr>
            <a:r>
              <a:rPr lang="en-US" sz="3600">
                <a:solidFill>
                  <a:srgbClr val="FEFEFE"/>
                </a:solidFill>
                <a:latin typeface="+mj-lt"/>
                <a:ea typeface="+mj-ea"/>
                <a:cs typeface="+mj-cs"/>
              </a:rPr>
              <a:t>in base 10?</a:t>
            </a:r>
          </a:p>
          <a:p>
            <a:pPr algn="ctr">
              <a:lnSpc>
                <a:spcPct val="90000"/>
              </a:lnSpc>
              <a:spcBef>
                <a:spcPct val="0"/>
              </a:spcBef>
              <a:spcAft>
                <a:spcPts val="600"/>
              </a:spcAft>
            </a:pPr>
            <a:endParaRPr lang="en-US" sz="3600" b="1">
              <a:solidFill>
                <a:srgbClr val="FEFEFE"/>
              </a:solidFill>
              <a:latin typeface="+mj-lt"/>
              <a:ea typeface="+mj-ea"/>
              <a:cs typeface="+mj-cs"/>
            </a:endParaRPr>
          </a:p>
          <a:p>
            <a:pPr algn="ctr">
              <a:lnSpc>
                <a:spcPct val="90000"/>
              </a:lnSpc>
              <a:spcBef>
                <a:spcPct val="0"/>
              </a:spcBef>
              <a:spcAft>
                <a:spcPts val="600"/>
              </a:spcAft>
            </a:pPr>
            <a:r>
              <a:rPr lang="en-US" sz="3600">
                <a:solidFill>
                  <a:srgbClr val="FEFEFE"/>
                </a:solidFill>
                <a:latin typeface="+mj-lt"/>
                <a:ea typeface="+mj-ea"/>
                <a:cs typeface="+mj-cs"/>
              </a:rPr>
              <a:t>Convert?</a:t>
            </a:r>
          </a:p>
        </p:txBody>
      </p:sp>
      <p:sp>
        <p:nvSpPr>
          <p:cNvPr id="10" name="Rectangle 9">
            <a:extLst>
              <a:ext uri="{FF2B5EF4-FFF2-40B4-BE49-F238E27FC236}">
                <a16:creationId xmlns:a16="http://schemas.microsoft.com/office/drawing/2014/main" id="{40D573D2-DD8C-4E19-8BB2-1DC0767FDB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87993" y="0"/>
            <a:ext cx="5664708"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14">
            <a:extLst>
              <a:ext uri="{FF2B5EF4-FFF2-40B4-BE49-F238E27FC236}">
                <a16:creationId xmlns:a16="http://schemas.microsoft.com/office/drawing/2014/main" id="{9B6C5F92-472F-4CAB-90F8-B997C54EBF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67791" y="958640"/>
            <a:ext cx="4693613" cy="4945244"/>
          </a:xfrm>
          <a:prstGeom prst="roundRect">
            <a:avLst>
              <a:gd name="adj" fmla="val 3513"/>
            </a:avLst>
          </a:prstGeom>
          <a:solidFill>
            <a:schemeClr val="tx1"/>
          </a:solid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D81ACF27-250E-6746-9BD1-81DEB777CE4B}"/>
              </a:ext>
            </a:extLst>
          </p:cNvPr>
          <p:cNvSpPr txBox="1"/>
          <p:nvPr/>
        </p:nvSpPr>
        <p:spPr>
          <a:xfrm>
            <a:off x="37893" y="5441578"/>
            <a:ext cx="3484771" cy="1384995"/>
          </a:xfrm>
          <a:prstGeom prst="rect">
            <a:avLst/>
          </a:prstGeom>
          <a:noFill/>
        </p:spPr>
        <p:txBody>
          <a:bodyPr wrap="square" rtlCol="0">
            <a:spAutoFit/>
          </a:bodyPr>
          <a:lstStyle/>
          <a:p>
            <a:pPr algn="ctr"/>
            <a:r>
              <a:rPr lang="en-US" sz="2800" b="1">
                <a:solidFill>
                  <a:schemeClr val="accent1"/>
                </a:solidFill>
              </a:rPr>
              <a:t>= 10000 + 100 + 1</a:t>
            </a:r>
          </a:p>
          <a:p>
            <a:pPr algn="ctr"/>
            <a:r>
              <a:rPr lang="en-US" sz="2800" b="1">
                <a:solidFill>
                  <a:schemeClr val="accent1"/>
                </a:solidFill>
              </a:rPr>
              <a:t>=    16    +   4   + 1</a:t>
            </a:r>
          </a:p>
          <a:p>
            <a:r>
              <a:rPr lang="en-US" sz="2800" b="1">
                <a:solidFill>
                  <a:schemeClr val="accent1"/>
                </a:solidFill>
              </a:rPr>
              <a:t>  =           21 </a:t>
            </a:r>
          </a:p>
        </p:txBody>
      </p:sp>
      <p:sp>
        <p:nvSpPr>
          <p:cNvPr id="7" name="TextBox 6">
            <a:extLst>
              <a:ext uri="{FF2B5EF4-FFF2-40B4-BE49-F238E27FC236}">
                <a16:creationId xmlns:a16="http://schemas.microsoft.com/office/drawing/2014/main" id="{6AAB02E4-7946-E741-B87F-274C20DB4BF0}"/>
              </a:ext>
            </a:extLst>
          </p:cNvPr>
          <p:cNvSpPr txBox="1"/>
          <p:nvPr/>
        </p:nvSpPr>
        <p:spPr>
          <a:xfrm>
            <a:off x="4408631" y="978818"/>
            <a:ext cx="3858103" cy="4985980"/>
          </a:xfrm>
          <a:prstGeom prst="rect">
            <a:avLst/>
          </a:prstGeom>
          <a:noFill/>
        </p:spPr>
        <p:txBody>
          <a:bodyPr wrap="square" rtlCol="0">
            <a:spAutoFit/>
          </a:bodyPr>
          <a:lstStyle/>
          <a:p>
            <a:r>
              <a:rPr lang="en-US" sz="2400">
                <a:solidFill>
                  <a:schemeClr val="accent5"/>
                </a:solidFill>
              </a:rPr>
              <a:t>0:1					   </a:t>
            </a:r>
            <a:r>
              <a:rPr lang="en-US" sz="2400">
                <a:solidFill>
                  <a:schemeClr val="bg1"/>
                </a:solidFill>
              </a:rPr>
              <a:t>#    </a:t>
            </a:r>
            <a:r>
              <a:rPr lang="en-US" sz="2400">
                <a:solidFill>
                  <a:schemeClr val="accent6"/>
                </a:solidFill>
              </a:rPr>
              <a:t>2</a:t>
            </a:r>
            <a:r>
              <a:rPr lang="en-US" sz="2400" baseline="30000">
                <a:solidFill>
                  <a:schemeClr val="accent6"/>
                </a:solidFill>
              </a:rPr>
              <a:t>1</a:t>
            </a:r>
          </a:p>
          <a:p>
            <a:r>
              <a:rPr lang="en-US" sz="2400">
                <a:solidFill>
                  <a:schemeClr val="accent5"/>
                </a:solidFill>
              </a:rPr>
              <a:t>                            </a:t>
            </a:r>
            <a:r>
              <a:rPr lang="en-US" sz="2400">
                <a:solidFill>
                  <a:schemeClr val="bg1"/>
                </a:solidFill>
              </a:rPr>
              <a:t>0:1</a:t>
            </a:r>
          </a:p>
          <a:p>
            <a:r>
              <a:rPr lang="en-US" sz="600">
                <a:solidFill>
                  <a:schemeClr val="bg1"/>
                </a:solidFill>
              </a:rPr>
              <a:t> </a:t>
            </a:r>
          </a:p>
          <a:p>
            <a:r>
              <a:rPr lang="en-US" sz="2400">
                <a:solidFill>
                  <a:schemeClr val="accent5"/>
                </a:solidFill>
              </a:rPr>
              <a:t>2:3	   				</a:t>
            </a:r>
            <a:r>
              <a:rPr lang="en-US" sz="2400">
                <a:solidFill>
                  <a:schemeClr val="bg1"/>
                </a:solidFill>
              </a:rPr>
              <a:t>##    </a:t>
            </a:r>
            <a:r>
              <a:rPr lang="en-US" sz="2400">
                <a:solidFill>
                  <a:schemeClr val="accent6"/>
                </a:solidFill>
              </a:rPr>
              <a:t>2</a:t>
            </a:r>
            <a:r>
              <a:rPr lang="en-US" sz="2400" baseline="30000">
                <a:solidFill>
                  <a:schemeClr val="accent6"/>
                </a:solidFill>
              </a:rPr>
              <a:t>2</a:t>
            </a:r>
            <a:endParaRPr lang="en-US" sz="2400">
              <a:solidFill>
                <a:schemeClr val="accent6"/>
              </a:solidFill>
            </a:endParaRPr>
          </a:p>
          <a:p>
            <a:r>
              <a:rPr lang="en-US" sz="2400">
                <a:solidFill>
                  <a:schemeClr val="bg1"/>
                </a:solidFill>
              </a:rPr>
              <a:t>			       10:11</a:t>
            </a:r>
          </a:p>
          <a:p>
            <a:r>
              <a:rPr lang="en-US" sz="600">
                <a:solidFill>
                  <a:schemeClr val="bg1"/>
                </a:solidFill>
              </a:rPr>
              <a:t> </a:t>
            </a:r>
            <a:endParaRPr lang="en-US" sz="2400">
              <a:solidFill>
                <a:schemeClr val="bg1"/>
              </a:solidFill>
            </a:endParaRPr>
          </a:p>
          <a:p>
            <a:r>
              <a:rPr lang="en-US" sz="2400">
                <a:solidFill>
                  <a:schemeClr val="accent5"/>
                </a:solidFill>
              </a:rPr>
              <a:t>4:7	   	   		   </a:t>
            </a:r>
            <a:r>
              <a:rPr lang="en-US" sz="2400">
                <a:solidFill>
                  <a:schemeClr val="bg1"/>
                </a:solidFill>
              </a:rPr>
              <a:t>###    </a:t>
            </a:r>
            <a:r>
              <a:rPr lang="en-US" sz="2400">
                <a:solidFill>
                  <a:schemeClr val="accent6"/>
                </a:solidFill>
              </a:rPr>
              <a:t>2</a:t>
            </a:r>
            <a:r>
              <a:rPr lang="en-US" sz="2400" baseline="30000">
                <a:solidFill>
                  <a:schemeClr val="accent6"/>
                </a:solidFill>
              </a:rPr>
              <a:t>3</a:t>
            </a:r>
            <a:endParaRPr lang="en-US" sz="2400">
              <a:solidFill>
                <a:schemeClr val="accent6"/>
              </a:solidFill>
            </a:endParaRPr>
          </a:p>
          <a:p>
            <a:r>
              <a:rPr lang="en-US" sz="2400">
                <a:solidFill>
                  <a:schemeClr val="bg1"/>
                </a:solidFill>
              </a:rPr>
              <a:t>			   100:111</a:t>
            </a:r>
          </a:p>
          <a:p>
            <a:r>
              <a:rPr lang="en-US" sz="600">
                <a:solidFill>
                  <a:schemeClr val="bg1"/>
                </a:solidFill>
              </a:rPr>
              <a:t> </a:t>
            </a:r>
            <a:endParaRPr lang="en-US" sz="2400">
              <a:solidFill>
                <a:schemeClr val="bg1"/>
              </a:solidFill>
            </a:endParaRPr>
          </a:p>
          <a:p>
            <a:r>
              <a:rPr lang="en-US" sz="2400">
                <a:solidFill>
                  <a:schemeClr val="accent5"/>
                </a:solidFill>
              </a:rPr>
              <a:t>8:15		      </a:t>
            </a:r>
            <a:r>
              <a:rPr lang="en-US" sz="2400">
                <a:solidFill>
                  <a:schemeClr val="bg1"/>
                </a:solidFill>
              </a:rPr>
              <a:t>####    </a:t>
            </a:r>
            <a:r>
              <a:rPr lang="en-US" sz="2400">
                <a:solidFill>
                  <a:schemeClr val="accent6"/>
                </a:solidFill>
              </a:rPr>
              <a:t>2</a:t>
            </a:r>
            <a:r>
              <a:rPr lang="en-US" sz="2400" baseline="30000">
                <a:solidFill>
                  <a:schemeClr val="accent6"/>
                </a:solidFill>
              </a:rPr>
              <a:t>4</a:t>
            </a:r>
            <a:endParaRPr lang="en-US" sz="2400">
              <a:solidFill>
                <a:schemeClr val="accent6"/>
              </a:solidFill>
            </a:endParaRPr>
          </a:p>
          <a:p>
            <a:r>
              <a:rPr lang="en-US" sz="2400">
                <a:solidFill>
                  <a:schemeClr val="bg1"/>
                </a:solidFill>
              </a:rPr>
              <a:t>       	     1000:1111</a:t>
            </a:r>
          </a:p>
          <a:p>
            <a:r>
              <a:rPr lang="en-US" sz="600">
                <a:solidFill>
                  <a:schemeClr val="bg1"/>
                </a:solidFill>
              </a:rPr>
              <a:t> </a:t>
            </a:r>
            <a:endParaRPr lang="en-US" sz="2400">
              <a:solidFill>
                <a:schemeClr val="accent5"/>
              </a:solidFill>
            </a:endParaRPr>
          </a:p>
          <a:p>
            <a:r>
              <a:rPr lang="en-US" sz="2400">
                <a:solidFill>
                  <a:schemeClr val="accent5"/>
                </a:solidFill>
              </a:rPr>
              <a:t>16:31		   </a:t>
            </a:r>
            <a:r>
              <a:rPr lang="en-US" sz="2400">
                <a:solidFill>
                  <a:schemeClr val="bg1"/>
                </a:solidFill>
              </a:rPr>
              <a:t>#####    </a:t>
            </a:r>
            <a:r>
              <a:rPr lang="en-US" sz="2400">
                <a:solidFill>
                  <a:schemeClr val="accent6"/>
                </a:solidFill>
              </a:rPr>
              <a:t>2</a:t>
            </a:r>
            <a:r>
              <a:rPr lang="en-US" sz="2400" baseline="30000">
                <a:solidFill>
                  <a:schemeClr val="accent6"/>
                </a:solidFill>
              </a:rPr>
              <a:t>5</a:t>
            </a:r>
            <a:endParaRPr lang="en-US" sz="2400">
              <a:solidFill>
                <a:schemeClr val="accent6"/>
              </a:solidFill>
            </a:endParaRPr>
          </a:p>
          <a:p>
            <a:r>
              <a:rPr lang="en-US" sz="2400">
                <a:solidFill>
                  <a:schemeClr val="bg1"/>
                </a:solidFill>
              </a:rPr>
              <a:t>           10000:11111</a:t>
            </a:r>
          </a:p>
          <a:p>
            <a:r>
              <a:rPr lang="en-US" sz="600">
                <a:solidFill>
                  <a:schemeClr val="bg1"/>
                </a:solidFill>
              </a:rPr>
              <a:t> </a:t>
            </a:r>
            <a:endParaRPr lang="en-US" sz="2400">
              <a:solidFill>
                <a:schemeClr val="accent5"/>
              </a:solidFill>
            </a:endParaRPr>
          </a:p>
          <a:p>
            <a:r>
              <a:rPr lang="en-US" sz="2400">
                <a:solidFill>
                  <a:schemeClr val="accent5"/>
                </a:solidFill>
              </a:rPr>
              <a:t>32:63		</a:t>
            </a:r>
            <a:r>
              <a:rPr lang="en-US" sz="2400">
                <a:solidFill>
                  <a:schemeClr val="bg1"/>
                </a:solidFill>
              </a:rPr>
              <a:t>######    </a:t>
            </a:r>
            <a:r>
              <a:rPr lang="en-US" sz="2400">
                <a:solidFill>
                  <a:schemeClr val="accent6"/>
                </a:solidFill>
              </a:rPr>
              <a:t>2</a:t>
            </a:r>
            <a:r>
              <a:rPr lang="en-US" sz="2400" baseline="30000">
                <a:solidFill>
                  <a:schemeClr val="accent6"/>
                </a:solidFill>
              </a:rPr>
              <a:t>6</a:t>
            </a:r>
          </a:p>
          <a:p>
            <a:r>
              <a:rPr lang="en-US" sz="2400">
                <a:solidFill>
                  <a:schemeClr val="bg1"/>
                </a:solidFill>
              </a:rPr>
              <a:t>       100000:111111</a:t>
            </a:r>
            <a:endParaRPr lang="en-US" sz="2400">
              <a:solidFill>
                <a:schemeClr val="accent5"/>
              </a:solidFill>
            </a:endParaRPr>
          </a:p>
        </p:txBody>
      </p:sp>
    </p:spTree>
    <p:extLst>
      <p:ext uri="{BB962C8B-B14F-4D97-AF65-F5344CB8AC3E}">
        <p14:creationId xmlns:p14="http://schemas.microsoft.com/office/powerpoint/2010/main" val="28247448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5919E2D-55D5-D241-BEFA-6D88CA3EAE29}"/>
              </a:ext>
            </a:extLst>
          </p:cNvPr>
          <p:cNvSpPr txBox="1"/>
          <p:nvPr/>
        </p:nvSpPr>
        <p:spPr>
          <a:xfrm>
            <a:off x="193211" y="1840458"/>
            <a:ext cx="3174134" cy="2927485"/>
          </a:xfrm>
          <a:prstGeom prst="rect">
            <a:avLst/>
          </a:prstGeom>
        </p:spPr>
        <p:txBody>
          <a:bodyPr vert="horz" lIns="91440" tIns="45720" rIns="91440" bIns="45720" rtlCol="0" anchor="b">
            <a:noAutofit/>
          </a:bodyPr>
          <a:lstStyle/>
          <a:p>
            <a:pPr algn="ctr">
              <a:lnSpc>
                <a:spcPct val="90000"/>
              </a:lnSpc>
              <a:spcBef>
                <a:spcPct val="0"/>
              </a:spcBef>
              <a:spcAft>
                <a:spcPts val="600"/>
              </a:spcAft>
            </a:pPr>
            <a:r>
              <a:rPr lang="en-US" sz="3600">
                <a:solidFill>
                  <a:srgbClr val="FEFEFE"/>
                </a:solidFill>
                <a:latin typeface="+mj-lt"/>
                <a:ea typeface="+mj-ea"/>
                <a:cs typeface="+mj-cs"/>
              </a:rPr>
              <a:t>What is  </a:t>
            </a:r>
            <a:br>
              <a:rPr lang="en-US" sz="3600">
                <a:solidFill>
                  <a:srgbClr val="FEFEFE"/>
                </a:solidFill>
                <a:latin typeface="+mj-lt"/>
                <a:ea typeface="+mj-ea"/>
                <a:cs typeface="+mj-cs"/>
              </a:rPr>
            </a:br>
            <a:r>
              <a:rPr lang="en-US" sz="3600">
                <a:solidFill>
                  <a:srgbClr val="FEFEFE"/>
                </a:solidFill>
                <a:latin typeface="+mj-lt"/>
                <a:ea typeface="+mj-ea"/>
                <a:cs typeface="+mj-cs"/>
              </a:rPr>
              <a:t>1110</a:t>
            </a:r>
          </a:p>
          <a:p>
            <a:pPr algn="ctr">
              <a:lnSpc>
                <a:spcPct val="90000"/>
              </a:lnSpc>
              <a:spcBef>
                <a:spcPct val="0"/>
              </a:spcBef>
              <a:spcAft>
                <a:spcPts val="600"/>
              </a:spcAft>
            </a:pPr>
            <a:r>
              <a:rPr lang="en-US" sz="3600">
                <a:solidFill>
                  <a:srgbClr val="FEFEFE"/>
                </a:solidFill>
                <a:latin typeface="+mj-lt"/>
                <a:ea typeface="+mj-ea"/>
                <a:cs typeface="+mj-cs"/>
              </a:rPr>
              <a:t>in base 10?</a:t>
            </a:r>
          </a:p>
          <a:p>
            <a:pPr algn="ctr">
              <a:lnSpc>
                <a:spcPct val="90000"/>
              </a:lnSpc>
              <a:spcBef>
                <a:spcPct val="0"/>
              </a:spcBef>
              <a:spcAft>
                <a:spcPts val="600"/>
              </a:spcAft>
            </a:pPr>
            <a:endParaRPr lang="en-US" sz="3600" b="1">
              <a:solidFill>
                <a:srgbClr val="FEFEFE"/>
              </a:solidFill>
              <a:latin typeface="+mj-lt"/>
              <a:ea typeface="+mj-ea"/>
              <a:cs typeface="+mj-cs"/>
            </a:endParaRPr>
          </a:p>
          <a:p>
            <a:pPr algn="ctr">
              <a:lnSpc>
                <a:spcPct val="90000"/>
              </a:lnSpc>
              <a:spcBef>
                <a:spcPct val="0"/>
              </a:spcBef>
              <a:spcAft>
                <a:spcPts val="600"/>
              </a:spcAft>
            </a:pPr>
            <a:endParaRPr lang="en-US" sz="3600" b="1">
              <a:solidFill>
                <a:srgbClr val="FEFEFE"/>
              </a:solidFill>
              <a:latin typeface="+mj-lt"/>
              <a:ea typeface="+mj-ea"/>
              <a:cs typeface="+mj-cs"/>
            </a:endParaRPr>
          </a:p>
        </p:txBody>
      </p:sp>
      <p:sp>
        <p:nvSpPr>
          <p:cNvPr id="10" name="Rectangle 9">
            <a:extLst>
              <a:ext uri="{FF2B5EF4-FFF2-40B4-BE49-F238E27FC236}">
                <a16:creationId xmlns:a16="http://schemas.microsoft.com/office/drawing/2014/main" id="{40D573D2-DD8C-4E19-8BB2-1DC0767FDB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87993" y="0"/>
            <a:ext cx="5664708"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14">
            <a:extLst>
              <a:ext uri="{FF2B5EF4-FFF2-40B4-BE49-F238E27FC236}">
                <a16:creationId xmlns:a16="http://schemas.microsoft.com/office/drawing/2014/main" id="{9B6C5F92-472F-4CAB-90F8-B997C54EBF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67791" y="958640"/>
            <a:ext cx="4693613" cy="4945244"/>
          </a:xfrm>
          <a:prstGeom prst="roundRect">
            <a:avLst>
              <a:gd name="adj" fmla="val 3513"/>
            </a:avLst>
          </a:prstGeom>
          <a:solidFill>
            <a:schemeClr val="tx1"/>
          </a:solid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D81ACF27-250E-6746-9BD1-81DEB777CE4B}"/>
              </a:ext>
            </a:extLst>
          </p:cNvPr>
          <p:cNvSpPr txBox="1"/>
          <p:nvPr/>
        </p:nvSpPr>
        <p:spPr>
          <a:xfrm>
            <a:off x="37893" y="5441578"/>
            <a:ext cx="3484771" cy="523220"/>
          </a:xfrm>
          <a:prstGeom prst="rect">
            <a:avLst/>
          </a:prstGeom>
          <a:noFill/>
        </p:spPr>
        <p:txBody>
          <a:bodyPr wrap="square" rtlCol="0">
            <a:spAutoFit/>
          </a:bodyPr>
          <a:lstStyle/>
          <a:p>
            <a:pPr algn="ctr"/>
            <a:r>
              <a:rPr lang="en-US" sz="2800" b="1">
                <a:solidFill>
                  <a:schemeClr val="accent1"/>
                </a:solidFill>
              </a:rPr>
              <a:t>1110 = 14</a:t>
            </a:r>
          </a:p>
        </p:txBody>
      </p:sp>
      <p:sp>
        <p:nvSpPr>
          <p:cNvPr id="7" name="TextBox 6">
            <a:extLst>
              <a:ext uri="{FF2B5EF4-FFF2-40B4-BE49-F238E27FC236}">
                <a16:creationId xmlns:a16="http://schemas.microsoft.com/office/drawing/2014/main" id="{6AAB02E4-7946-E741-B87F-274C20DB4BF0}"/>
              </a:ext>
            </a:extLst>
          </p:cNvPr>
          <p:cNvSpPr txBox="1"/>
          <p:nvPr/>
        </p:nvSpPr>
        <p:spPr>
          <a:xfrm>
            <a:off x="4408631" y="978818"/>
            <a:ext cx="3858103" cy="4985980"/>
          </a:xfrm>
          <a:prstGeom prst="rect">
            <a:avLst/>
          </a:prstGeom>
          <a:noFill/>
        </p:spPr>
        <p:txBody>
          <a:bodyPr wrap="square" rtlCol="0">
            <a:spAutoFit/>
          </a:bodyPr>
          <a:lstStyle/>
          <a:p>
            <a:r>
              <a:rPr lang="en-US" sz="2400">
                <a:solidFill>
                  <a:schemeClr val="accent5"/>
                </a:solidFill>
              </a:rPr>
              <a:t>0:1					   </a:t>
            </a:r>
            <a:r>
              <a:rPr lang="en-US" sz="2400">
                <a:solidFill>
                  <a:schemeClr val="bg1"/>
                </a:solidFill>
              </a:rPr>
              <a:t>#    </a:t>
            </a:r>
            <a:r>
              <a:rPr lang="en-US" sz="2400">
                <a:solidFill>
                  <a:schemeClr val="accent6"/>
                </a:solidFill>
              </a:rPr>
              <a:t>2</a:t>
            </a:r>
            <a:r>
              <a:rPr lang="en-US" sz="2400" baseline="30000">
                <a:solidFill>
                  <a:schemeClr val="accent6"/>
                </a:solidFill>
              </a:rPr>
              <a:t>1</a:t>
            </a:r>
          </a:p>
          <a:p>
            <a:r>
              <a:rPr lang="en-US" sz="2400">
                <a:solidFill>
                  <a:schemeClr val="accent5"/>
                </a:solidFill>
              </a:rPr>
              <a:t>                            </a:t>
            </a:r>
            <a:r>
              <a:rPr lang="en-US" sz="2400">
                <a:solidFill>
                  <a:schemeClr val="bg1"/>
                </a:solidFill>
              </a:rPr>
              <a:t>0:1</a:t>
            </a:r>
          </a:p>
          <a:p>
            <a:r>
              <a:rPr lang="en-US" sz="600">
                <a:solidFill>
                  <a:schemeClr val="bg1"/>
                </a:solidFill>
              </a:rPr>
              <a:t> </a:t>
            </a:r>
          </a:p>
          <a:p>
            <a:r>
              <a:rPr lang="en-US" sz="2400">
                <a:solidFill>
                  <a:schemeClr val="accent5"/>
                </a:solidFill>
              </a:rPr>
              <a:t>2:3	   				</a:t>
            </a:r>
            <a:r>
              <a:rPr lang="en-US" sz="2400">
                <a:solidFill>
                  <a:schemeClr val="bg1"/>
                </a:solidFill>
              </a:rPr>
              <a:t>##    </a:t>
            </a:r>
            <a:r>
              <a:rPr lang="en-US" sz="2400">
                <a:solidFill>
                  <a:schemeClr val="accent6"/>
                </a:solidFill>
              </a:rPr>
              <a:t>2</a:t>
            </a:r>
            <a:r>
              <a:rPr lang="en-US" sz="2400" baseline="30000">
                <a:solidFill>
                  <a:schemeClr val="accent6"/>
                </a:solidFill>
              </a:rPr>
              <a:t>2</a:t>
            </a:r>
            <a:endParaRPr lang="en-US" sz="2400">
              <a:solidFill>
                <a:schemeClr val="accent6"/>
              </a:solidFill>
            </a:endParaRPr>
          </a:p>
          <a:p>
            <a:r>
              <a:rPr lang="en-US" sz="2400">
                <a:solidFill>
                  <a:schemeClr val="bg1"/>
                </a:solidFill>
              </a:rPr>
              <a:t>			       10:11</a:t>
            </a:r>
          </a:p>
          <a:p>
            <a:r>
              <a:rPr lang="en-US" sz="600">
                <a:solidFill>
                  <a:schemeClr val="bg1"/>
                </a:solidFill>
              </a:rPr>
              <a:t> </a:t>
            </a:r>
            <a:endParaRPr lang="en-US" sz="2400">
              <a:solidFill>
                <a:schemeClr val="bg1"/>
              </a:solidFill>
            </a:endParaRPr>
          </a:p>
          <a:p>
            <a:r>
              <a:rPr lang="en-US" sz="2400">
                <a:solidFill>
                  <a:schemeClr val="accent5"/>
                </a:solidFill>
              </a:rPr>
              <a:t>4:7	   	   		   </a:t>
            </a:r>
            <a:r>
              <a:rPr lang="en-US" sz="2400">
                <a:solidFill>
                  <a:schemeClr val="bg1"/>
                </a:solidFill>
              </a:rPr>
              <a:t>###    </a:t>
            </a:r>
            <a:r>
              <a:rPr lang="en-US" sz="2400">
                <a:solidFill>
                  <a:schemeClr val="accent6"/>
                </a:solidFill>
              </a:rPr>
              <a:t>2</a:t>
            </a:r>
            <a:r>
              <a:rPr lang="en-US" sz="2400" baseline="30000">
                <a:solidFill>
                  <a:schemeClr val="accent6"/>
                </a:solidFill>
              </a:rPr>
              <a:t>3</a:t>
            </a:r>
            <a:endParaRPr lang="en-US" sz="2400">
              <a:solidFill>
                <a:schemeClr val="accent6"/>
              </a:solidFill>
            </a:endParaRPr>
          </a:p>
          <a:p>
            <a:r>
              <a:rPr lang="en-US" sz="2400">
                <a:solidFill>
                  <a:schemeClr val="bg1"/>
                </a:solidFill>
              </a:rPr>
              <a:t>			   100:111</a:t>
            </a:r>
          </a:p>
          <a:p>
            <a:r>
              <a:rPr lang="en-US" sz="600">
                <a:solidFill>
                  <a:schemeClr val="bg1"/>
                </a:solidFill>
              </a:rPr>
              <a:t> </a:t>
            </a:r>
            <a:endParaRPr lang="en-US" sz="2400">
              <a:solidFill>
                <a:schemeClr val="bg1"/>
              </a:solidFill>
            </a:endParaRPr>
          </a:p>
          <a:p>
            <a:r>
              <a:rPr lang="en-US" sz="2400">
                <a:solidFill>
                  <a:schemeClr val="accent5"/>
                </a:solidFill>
              </a:rPr>
              <a:t>8:15		      </a:t>
            </a:r>
            <a:r>
              <a:rPr lang="en-US" sz="2400">
                <a:solidFill>
                  <a:schemeClr val="bg1"/>
                </a:solidFill>
              </a:rPr>
              <a:t>####    </a:t>
            </a:r>
            <a:r>
              <a:rPr lang="en-US" sz="2400">
                <a:solidFill>
                  <a:schemeClr val="accent6"/>
                </a:solidFill>
              </a:rPr>
              <a:t>2</a:t>
            </a:r>
            <a:r>
              <a:rPr lang="en-US" sz="2400" baseline="30000">
                <a:solidFill>
                  <a:schemeClr val="accent6"/>
                </a:solidFill>
              </a:rPr>
              <a:t>4</a:t>
            </a:r>
            <a:endParaRPr lang="en-US" sz="2400">
              <a:solidFill>
                <a:schemeClr val="accent6"/>
              </a:solidFill>
            </a:endParaRPr>
          </a:p>
          <a:p>
            <a:r>
              <a:rPr lang="en-US" sz="2400">
                <a:solidFill>
                  <a:schemeClr val="bg1"/>
                </a:solidFill>
              </a:rPr>
              <a:t>       	     1000:1111</a:t>
            </a:r>
          </a:p>
          <a:p>
            <a:r>
              <a:rPr lang="en-US" sz="600">
                <a:solidFill>
                  <a:schemeClr val="bg1"/>
                </a:solidFill>
              </a:rPr>
              <a:t> </a:t>
            </a:r>
            <a:endParaRPr lang="en-US" sz="2400">
              <a:solidFill>
                <a:schemeClr val="accent5"/>
              </a:solidFill>
            </a:endParaRPr>
          </a:p>
          <a:p>
            <a:r>
              <a:rPr lang="en-US" sz="2400">
                <a:solidFill>
                  <a:schemeClr val="accent5"/>
                </a:solidFill>
              </a:rPr>
              <a:t>16:31		   </a:t>
            </a:r>
            <a:r>
              <a:rPr lang="en-US" sz="2400">
                <a:solidFill>
                  <a:schemeClr val="bg1"/>
                </a:solidFill>
              </a:rPr>
              <a:t>#####    </a:t>
            </a:r>
            <a:r>
              <a:rPr lang="en-US" sz="2400">
                <a:solidFill>
                  <a:schemeClr val="accent6"/>
                </a:solidFill>
              </a:rPr>
              <a:t>2</a:t>
            </a:r>
            <a:r>
              <a:rPr lang="en-US" sz="2400" baseline="30000">
                <a:solidFill>
                  <a:schemeClr val="accent6"/>
                </a:solidFill>
              </a:rPr>
              <a:t>5</a:t>
            </a:r>
            <a:endParaRPr lang="en-US" sz="2400">
              <a:solidFill>
                <a:schemeClr val="accent6"/>
              </a:solidFill>
            </a:endParaRPr>
          </a:p>
          <a:p>
            <a:r>
              <a:rPr lang="en-US" sz="2400">
                <a:solidFill>
                  <a:schemeClr val="bg1"/>
                </a:solidFill>
              </a:rPr>
              <a:t>           10000:11111</a:t>
            </a:r>
          </a:p>
          <a:p>
            <a:r>
              <a:rPr lang="en-US" sz="600">
                <a:solidFill>
                  <a:schemeClr val="bg1"/>
                </a:solidFill>
              </a:rPr>
              <a:t> </a:t>
            </a:r>
            <a:endParaRPr lang="en-US" sz="2400">
              <a:solidFill>
                <a:schemeClr val="accent5"/>
              </a:solidFill>
            </a:endParaRPr>
          </a:p>
          <a:p>
            <a:r>
              <a:rPr lang="en-US" sz="2400">
                <a:solidFill>
                  <a:schemeClr val="accent5"/>
                </a:solidFill>
              </a:rPr>
              <a:t>32:63		</a:t>
            </a:r>
            <a:r>
              <a:rPr lang="en-US" sz="2400">
                <a:solidFill>
                  <a:schemeClr val="bg1"/>
                </a:solidFill>
              </a:rPr>
              <a:t>######    </a:t>
            </a:r>
            <a:r>
              <a:rPr lang="en-US" sz="2400">
                <a:solidFill>
                  <a:schemeClr val="accent6"/>
                </a:solidFill>
              </a:rPr>
              <a:t>2</a:t>
            </a:r>
            <a:r>
              <a:rPr lang="en-US" sz="2400" baseline="30000">
                <a:solidFill>
                  <a:schemeClr val="accent6"/>
                </a:solidFill>
              </a:rPr>
              <a:t>6</a:t>
            </a:r>
          </a:p>
          <a:p>
            <a:r>
              <a:rPr lang="en-US" sz="2400">
                <a:solidFill>
                  <a:schemeClr val="bg1"/>
                </a:solidFill>
              </a:rPr>
              <a:t>       100000:111111</a:t>
            </a:r>
            <a:endParaRPr lang="en-US" sz="2400">
              <a:solidFill>
                <a:schemeClr val="accent5"/>
              </a:solidFill>
            </a:endParaRPr>
          </a:p>
        </p:txBody>
      </p:sp>
    </p:spTree>
    <p:extLst>
      <p:ext uri="{BB962C8B-B14F-4D97-AF65-F5344CB8AC3E}">
        <p14:creationId xmlns:p14="http://schemas.microsoft.com/office/powerpoint/2010/main" val="25263751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5919E2D-55D5-D241-BEFA-6D88CA3EAE29}"/>
              </a:ext>
            </a:extLst>
          </p:cNvPr>
          <p:cNvSpPr txBox="1"/>
          <p:nvPr/>
        </p:nvSpPr>
        <p:spPr>
          <a:xfrm>
            <a:off x="193211" y="1840458"/>
            <a:ext cx="3174134" cy="2927485"/>
          </a:xfrm>
          <a:prstGeom prst="rect">
            <a:avLst/>
          </a:prstGeom>
        </p:spPr>
        <p:txBody>
          <a:bodyPr vert="horz" lIns="91440" tIns="45720" rIns="91440" bIns="45720" rtlCol="0" anchor="b">
            <a:noAutofit/>
          </a:bodyPr>
          <a:lstStyle/>
          <a:p>
            <a:pPr algn="ctr">
              <a:lnSpc>
                <a:spcPct val="90000"/>
              </a:lnSpc>
              <a:spcBef>
                <a:spcPct val="0"/>
              </a:spcBef>
              <a:spcAft>
                <a:spcPts val="600"/>
              </a:spcAft>
            </a:pPr>
            <a:r>
              <a:rPr lang="en-US" sz="3600">
                <a:solidFill>
                  <a:srgbClr val="FEFEFE"/>
                </a:solidFill>
                <a:latin typeface="+mj-lt"/>
                <a:ea typeface="+mj-ea"/>
                <a:cs typeface="+mj-cs"/>
              </a:rPr>
              <a:t>What is  </a:t>
            </a:r>
            <a:br>
              <a:rPr lang="en-US" sz="3600">
                <a:solidFill>
                  <a:srgbClr val="FEFEFE"/>
                </a:solidFill>
                <a:latin typeface="+mj-lt"/>
                <a:ea typeface="+mj-ea"/>
                <a:cs typeface="+mj-cs"/>
              </a:rPr>
            </a:br>
            <a:r>
              <a:rPr lang="en-US" sz="3600">
                <a:solidFill>
                  <a:srgbClr val="FEFEFE"/>
                </a:solidFill>
                <a:latin typeface="+mj-lt"/>
                <a:ea typeface="+mj-ea"/>
                <a:cs typeface="+mj-cs"/>
              </a:rPr>
              <a:t>19</a:t>
            </a:r>
          </a:p>
          <a:p>
            <a:pPr algn="ctr">
              <a:lnSpc>
                <a:spcPct val="90000"/>
              </a:lnSpc>
              <a:spcBef>
                <a:spcPct val="0"/>
              </a:spcBef>
              <a:spcAft>
                <a:spcPts val="600"/>
              </a:spcAft>
            </a:pPr>
            <a:r>
              <a:rPr lang="en-US" sz="3600">
                <a:solidFill>
                  <a:srgbClr val="FEFEFE"/>
                </a:solidFill>
                <a:latin typeface="+mj-lt"/>
                <a:ea typeface="+mj-ea"/>
                <a:cs typeface="+mj-cs"/>
              </a:rPr>
              <a:t>in base 2?</a:t>
            </a:r>
          </a:p>
          <a:p>
            <a:pPr algn="ctr">
              <a:lnSpc>
                <a:spcPct val="90000"/>
              </a:lnSpc>
              <a:spcBef>
                <a:spcPct val="0"/>
              </a:spcBef>
              <a:spcAft>
                <a:spcPts val="600"/>
              </a:spcAft>
            </a:pPr>
            <a:endParaRPr lang="en-US" sz="3600" b="1">
              <a:solidFill>
                <a:srgbClr val="FEFEFE"/>
              </a:solidFill>
              <a:latin typeface="+mj-lt"/>
              <a:ea typeface="+mj-ea"/>
              <a:cs typeface="+mj-cs"/>
            </a:endParaRPr>
          </a:p>
          <a:p>
            <a:pPr algn="ctr">
              <a:lnSpc>
                <a:spcPct val="90000"/>
              </a:lnSpc>
              <a:spcBef>
                <a:spcPct val="0"/>
              </a:spcBef>
              <a:spcAft>
                <a:spcPts val="600"/>
              </a:spcAft>
            </a:pPr>
            <a:endParaRPr lang="en-US" sz="3600" b="1">
              <a:solidFill>
                <a:srgbClr val="FEFEFE"/>
              </a:solidFill>
              <a:latin typeface="+mj-lt"/>
              <a:ea typeface="+mj-ea"/>
              <a:cs typeface="+mj-cs"/>
            </a:endParaRPr>
          </a:p>
        </p:txBody>
      </p:sp>
      <p:sp>
        <p:nvSpPr>
          <p:cNvPr id="10" name="Rectangle 9">
            <a:extLst>
              <a:ext uri="{FF2B5EF4-FFF2-40B4-BE49-F238E27FC236}">
                <a16:creationId xmlns:a16="http://schemas.microsoft.com/office/drawing/2014/main" id="{40D573D2-DD8C-4E19-8BB2-1DC0767FDB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87993" y="0"/>
            <a:ext cx="5664708"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14">
            <a:extLst>
              <a:ext uri="{FF2B5EF4-FFF2-40B4-BE49-F238E27FC236}">
                <a16:creationId xmlns:a16="http://schemas.microsoft.com/office/drawing/2014/main" id="{9B6C5F92-472F-4CAB-90F8-B997C54EBF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67791" y="958640"/>
            <a:ext cx="4693613" cy="4945244"/>
          </a:xfrm>
          <a:prstGeom prst="roundRect">
            <a:avLst>
              <a:gd name="adj" fmla="val 3513"/>
            </a:avLst>
          </a:prstGeom>
          <a:solidFill>
            <a:schemeClr val="tx1"/>
          </a:solid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D81ACF27-250E-6746-9BD1-81DEB777CE4B}"/>
              </a:ext>
            </a:extLst>
          </p:cNvPr>
          <p:cNvSpPr txBox="1"/>
          <p:nvPr/>
        </p:nvSpPr>
        <p:spPr>
          <a:xfrm>
            <a:off x="37893" y="5441578"/>
            <a:ext cx="3484771" cy="523220"/>
          </a:xfrm>
          <a:prstGeom prst="rect">
            <a:avLst/>
          </a:prstGeom>
          <a:noFill/>
        </p:spPr>
        <p:txBody>
          <a:bodyPr wrap="square" rtlCol="0">
            <a:spAutoFit/>
          </a:bodyPr>
          <a:lstStyle/>
          <a:p>
            <a:pPr algn="ctr"/>
            <a:r>
              <a:rPr lang="en-US" sz="2800" b="1">
                <a:solidFill>
                  <a:schemeClr val="accent1"/>
                </a:solidFill>
              </a:rPr>
              <a:t>19 = 10011</a:t>
            </a:r>
          </a:p>
        </p:txBody>
      </p:sp>
      <p:sp>
        <p:nvSpPr>
          <p:cNvPr id="7" name="TextBox 6">
            <a:extLst>
              <a:ext uri="{FF2B5EF4-FFF2-40B4-BE49-F238E27FC236}">
                <a16:creationId xmlns:a16="http://schemas.microsoft.com/office/drawing/2014/main" id="{6AAB02E4-7946-E741-B87F-274C20DB4BF0}"/>
              </a:ext>
            </a:extLst>
          </p:cNvPr>
          <p:cNvSpPr txBox="1"/>
          <p:nvPr/>
        </p:nvSpPr>
        <p:spPr>
          <a:xfrm>
            <a:off x="4408631" y="978818"/>
            <a:ext cx="3858103" cy="4985980"/>
          </a:xfrm>
          <a:prstGeom prst="rect">
            <a:avLst/>
          </a:prstGeom>
          <a:noFill/>
        </p:spPr>
        <p:txBody>
          <a:bodyPr wrap="square" rtlCol="0">
            <a:spAutoFit/>
          </a:bodyPr>
          <a:lstStyle/>
          <a:p>
            <a:r>
              <a:rPr lang="en-US" sz="2400">
                <a:solidFill>
                  <a:schemeClr val="accent5"/>
                </a:solidFill>
              </a:rPr>
              <a:t>0:1					   </a:t>
            </a:r>
            <a:r>
              <a:rPr lang="en-US" sz="2400">
                <a:solidFill>
                  <a:schemeClr val="bg1"/>
                </a:solidFill>
              </a:rPr>
              <a:t>#    </a:t>
            </a:r>
            <a:r>
              <a:rPr lang="en-US" sz="2400">
                <a:solidFill>
                  <a:schemeClr val="accent6"/>
                </a:solidFill>
              </a:rPr>
              <a:t>2</a:t>
            </a:r>
            <a:r>
              <a:rPr lang="en-US" sz="2400" baseline="30000">
                <a:solidFill>
                  <a:schemeClr val="accent6"/>
                </a:solidFill>
              </a:rPr>
              <a:t>1</a:t>
            </a:r>
          </a:p>
          <a:p>
            <a:r>
              <a:rPr lang="en-US" sz="2400">
                <a:solidFill>
                  <a:schemeClr val="accent5"/>
                </a:solidFill>
              </a:rPr>
              <a:t>                            </a:t>
            </a:r>
            <a:r>
              <a:rPr lang="en-US" sz="2400">
                <a:solidFill>
                  <a:schemeClr val="bg1"/>
                </a:solidFill>
              </a:rPr>
              <a:t>0:1</a:t>
            </a:r>
          </a:p>
          <a:p>
            <a:r>
              <a:rPr lang="en-US" sz="600">
                <a:solidFill>
                  <a:schemeClr val="bg1"/>
                </a:solidFill>
              </a:rPr>
              <a:t> </a:t>
            </a:r>
          </a:p>
          <a:p>
            <a:r>
              <a:rPr lang="en-US" sz="2400">
                <a:solidFill>
                  <a:schemeClr val="accent5"/>
                </a:solidFill>
              </a:rPr>
              <a:t>2:3	   				</a:t>
            </a:r>
            <a:r>
              <a:rPr lang="en-US" sz="2400">
                <a:solidFill>
                  <a:schemeClr val="bg1"/>
                </a:solidFill>
              </a:rPr>
              <a:t>##    </a:t>
            </a:r>
            <a:r>
              <a:rPr lang="en-US" sz="2400">
                <a:solidFill>
                  <a:schemeClr val="accent6"/>
                </a:solidFill>
              </a:rPr>
              <a:t>2</a:t>
            </a:r>
            <a:r>
              <a:rPr lang="en-US" sz="2400" baseline="30000">
                <a:solidFill>
                  <a:schemeClr val="accent6"/>
                </a:solidFill>
              </a:rPr>
              <a:t>2</a:t>
            </a:r>
            <a:endParaRPr lang="en-US" sz="2400">
              <a:solidFill>
                <a:schemeClr val="accent6"/>
              </a:solidFill>
            </a:endParaRPr>
          </a:p>
          <a:p>
            <a:r>
              <a:rPr lang="en-US" sz="2400">
                <a:solidFill>
                  <a:schemeClr val="bg1"/>
                </a:solidFill>
              </a:rPr>
              <a:t>			       10:11</a:t>
            </a:r>
          </a:p>
          <a:p>
            <a:r>
              <a:rPr lang="en-US" sz="600">
                <a:solidFill>
                  <a:schemeClr val="bg1"/>
                </a:solidFill>
              </a:rPr>
              <a:t> </a:t>
            </a:r>
            <a:endParaRPr lang="en-US" sz="2400">
              <a:solidFill>
                <a:schemeClr val="bg1"/>
              </a:solidFill>
            </a:endParaRPr>
          </a:p>
          <a:p>
            <a:r>
              <a:rPr lang="en-US" sz="2400">
                <a:solidFill>
                  <a:schemeClr val="accent5"/>
                </a:solidFill>
              </a:rPr>
              <a:t>4:7	   	   		   </a:t>
            </a:r>
            <a:r>
              <a:rPr lang="en-US" sz="2400">
                <a:solidFill>
                  <a:schemeClr val="bg1"/>
                </a:solidFill>
              </a:rPr>
              <a:t>###    </a:t>
            </a:r>
            <a:r>
              <a:rPr lang="en-US" sz="2400">
                <a:solidFill>
                  <a:schemeClr val="accent6"/>
                </a:solidFill>
              </a:rPr>
              <a:t>2</a:t>
            </a:r>
            <a:r>
              <a:rPr lang="en-US" sz="2400" baseline="30000">
                <a:solidFill>
                  <a:schemeClr val="accent6"/>
                </a:solidFill>
              </a:rPr>
              <a:t>3</a:t>
            </a:r>
            <a:endParaRPr lang="en-US" sz="2400">
              <a:solidFill>
                <a:schemeClr val="accent6"/>
              </a:solidFill>
            </a:endParaRPr>
          </a:p>
          <a:p>
            <a:r>
              <a:rPr lang="en-US" sz="2400">
                <a:solidFill>
                  <a:schemeClr val="bg1"/>
                </a:solidFill>
              </a:rPr>
              <a:t>			   100:111</a:t>
            </a:r>
          </a:p>
          <a:p>
            <a:r>
              <a:rPr lang="en-US" sz="600">
                <a:solidFill>
                  <a:schemeClr val="bg1"/>
                </a:solidFill>
              </a:rPr>
              <a:t> </a:t>
            </a:r>
            <a:endParaRPr lang="en-US" sz="2400">
              <a:solidFill>
                <a:schemeClr val="bg1"/>
              </a:solidFill>
            </a:endParaRPr>
          </a:p>
          <a:p>
            <a:r>
              <a:rPr lang="en-US" sz="2400">
                <a:solidFill>
                  <a:schemeClr val="accent5"/>
                </a:solidFill>
              </a:rPr>
              <a:t>8:15		      </a:t>
            </a:r>
            <a:r>
              <a:rPr lang="en-US" sz="2400">
                <a:solidFill>
                  <a:schemeClr val="bg1"/>
                </a:solidFill>
              </a:rPr>
              <a:t>####    </a:t>
            </a:r>
            <a:r>
              <a:rPr lang="en-US" sz="2400">
                <a:solidFill>
                  <a:schemeClr val="accent6"/>
                </a:solidFill>
              </a:rPr>
              <a:t>2</a:t>
            </a:r>
            <a:r>
              <a:rPr lang="en-US" sz="2400" baseline="30000">
                <a:solidFill>
                  <a:schemeClr val="accent6"/>
                </a:solidFill>
              </a:rPr>
              <a:t>4</a:t>
            </a:r>
            <a:endParaRPr lang="en-US" sz="2400">
              <a:solidFill>
                <a:schemeClr val="accent6"/>
              </a:solidFill>
            </a:endParaRPr>
          </a:p>
          <a:p>
            <a:r>
              <a:rPr lang="en-US" sz="2400">
                <a:solidFill>
                  <a:schemeClr val="bg1"/>
                </a:solidFill>
              </a:rPr>
              <a:t>       	     1000:1111</a:t>
            </a:r>
          </a:p>
          <a:p>
            <a:r>
              <a:rPr lang="en-US" sz="600">
                <a:solidFill>
                  <a:schemeClr val="bg1"/>
                </a:solidFill>
              </a:rPr>
              <a:t> </a:t>
            </a:r>
            <a:endParaRPr lang="en-US" sz="2400">
              <a:solidFill>
                <a:schemeClr val="accent5"/>
              </a:solidFill>
            </a:endParaRPr>
          </a:p>
          <a:p>
            <a:r>
              <a:rPr lang="en-US" sz="2400">
                <a:solidFill>
                  <a:schemeClr val="accent5"/>
                </a:solidFill>
              </a:rPr>
              <a:t>16:31		   </a:t>
            </a:r>
            <a:r>
              <a:rPr lang="en-US" sz="2400">
                <a:solidFill>
                  <a:schemeClr val="bg1"/>
                </a:solidFill>
              </a:rPr>
              <a:t>#####    </a:t>
            </a:r>
            <a:r>
              <a:rPr lang="en-US" sz="2400">
                <a:solidFill>
                  <a:schemeClr val="accent6"/>
                </a:solidFill>
              </a:rPr>
              <a:t>2</a:t>
            </a:r>
            <a:r>
              <a:rPr lang="en-US" sz="2400" baseline="30000">
                <a:solidFill>
                  <a:schemeClr val="accent6"/>
                </a:solidFill>
              </a:rPr>
              <a:t>5</a:t>
            </a:r>
            <a:endParaRPr lang="en-US" sz="2400">
              <a:solidFill>
                <a:schemeClr val="accent6"/>
              </a:solidFill>
            </a:endParaRPr>
          </a:p>
          <a:p>
            <a:r>
              <a:rPr lang="en-US" sz="2400">
                <a:solidFill>
                  <a:schemeClr val="bg1"/>
                </a:solidFill>
              </a:rPr>
              <a:t>           10000:11111</a:t>
            </a:r>
          </a:p>
          <a:p>
            <a:r>
              <a:rPr lang="en-US" sz="600">
                <a:solidFill>
                  <a:schemeClr val="bg1"/>
                </a:solidFill>
              </a:rPr>
              <a:t> </a:t>
            </a:r>
            <a:endParaRPr lang="en-US" sz="2400">
              <a:solidFill>
                <a:schemeClr val="accent5"/>
              </a:solidFill>
            </a:endParaRPr>
          </a:p>
          <a:p>
            <a:r>
              <a:rPr lang="en-US" sz="2400">
                <a:solidFill>
                  <a:schemeClr val="accent5"/>
                </a:solidFill>
              </a:rPr>
              <a:t>32:63		</a:t>
            </a:r>
            <a:r>
              <a:rPr lang="en-US" sz="2400">
                <a:solidFill>
                  <a:schemeClr val="bg1"/>
                </a:solidFill>
              </a:rPr>
              <a:t>######    </a:t>
            </a:r>
            <a:r>
              <a:rPr lang="en-US" sz="2400">
                <a:solidFill>
                  <a:schemeClr val="accent6"/>
                </a:solidFill>
              </a:rPr>
              <a:t>2</a:t>
            </a:r>
            <a:r>
              <a:rPr lang="en-US" sz="2400" baseline="30000">
                <a:solidFill>
                  <a:schemeClr val="accent6"/>
                </a:solidFill>
              </a:rPr>
              <a:t>6</a:t>
            </a:r>
          </a:p>
          <a:p>
            <a:r>
              <a:rPr lang="en-US" sz="2400">
                <a:solidFill>
                  <a:schemeClr val="bg1"/>
                </a:solidFill>
              </a:rPr>
              <a:t>       100000:111111</a:t>
            </a:r>
            <a:endParaRPr lang="en-US" sz="2400">
              <a:solidFill>
                <a:schemeClr val="accent5"/>
              </a:solidFill>
            </a:endParaRPr>
          </a:p>
        </p:txBody>
      </p:sp>
    </p:spTree>
    <p:extLst>
      <p:ext uri="{BB962C8B-B14F-4D97-AF65-F5344CB8AC3E}">
        <p14:creationId xmlns:p14="http://schemas.microsoft.com/office/powerpoint/2010/main" val="17068273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5919E2D-55D5-D241-BEFA-6D88CA3EAE29}"/>
              </a:ext>
            </a:extLst>
          </p:cNvPr>
          <p:cNvSpPr txBox="1"/>
          <p:nvPr/>
        </p:nvSpPr>
        <p:spPr>
          <a:xfrm>
            <a:off x="193211" y="1840458"/>
            <a:ext cx="3174134" cy="2927485"/>
          </a:xfrm>
          <a:prstGeom prst="rect">
            <a:avLst/>
          </a:prstGeom>
        </p:spPr>
        <p:txBody>
          <a:bodyPr vert="horz" lIns="91440" tIns="45720" rIns="91440" bIns="45720" rtlCol="0" anchor="b">
            <a:noAutofit/>
          </a:bodyPr>
          <a:lstStyle/>
          <a:p>
            <a:pPr algn="ctr">
              <a:lnSpc>
                <a:spcPct val="90000"/>
              </a:lnSpc>
              <a:spcBef>
                <a:spcPct val="0"/>
              </a:spcBef>
              <a:spcAft>
                <a:spcPts val="600"/>
              </a:spcAft>
            </a:pPr>
            <a:r>
              <a:rPr lang="en-US" sz="3600">
                <a:solidFill>
                  <a:srgbClr val="FEFEFE"/>
                </a:solidFill>
                <a:latin typeface="+mj-lt"/>
                <a:ea typeface="+mj-ea"/>
                <a:cs typeface="+mj-cs"/>
              </a:rPr>
              <a:t>Easy converting from base 10 to base 2</a:t>
            </a:r>
            <a:endParaRPr lang="en-US" sz="3600" b="1">
              <a:solidFill>
                <a:srgbClr val="FEFEFE"/>
              </a:solidFill>
              <a:latin typeface="+mj-lt"/>
              <a:ea typeface="+mj-ea"/>
              <a:cs typeface="+mj-cs"/>
            </a:endParaRPr>
          </a:p>
          <a:p>
            <a:pPr algn="ctr">
              <a:lnSpc>
                <a:spcPct val="90000"/>
              </a:lnSpc>
              <a:spcBef>
                <a:spcPct val="0"/>
              </a:spcBef>
              <a:spcAft>
                <a:spcPts val="600"/>
              </a:spcAft>
            </a:pPr>
            <a:endParaRPr lang="en-US" sz="3600" b="1">
              <a:solidFill>
                <a:srgbClr val="FEFEFE"/>
              </a:solidFill>
              <a:latin typeface="+mj-lt"/>
              <a:ea typeface="+mj-ea"/>
              <a:cs typeface="+mj-cs"/>
            </a:endParaRPr>
          </a:p>
        </p:txBody>
      </p:sp>
      <p:sp>
        <p:nvSpPr>
          <p:cNvPr id="10" name="Rectangle 9">
            <a:extLst>
              <a:ext uri="{FF2B5EF4-FFF2-40B4-BE49-F238E27FC236}">
                <a16:creationId xmlns:a16="http://schemas.microsoft.com/office/drawing/2014/main" id="{40D573D2-DD8C-4E19-8BB2-1DC0767FDB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87993" y="0"/>
            <a:ext cx="5664708"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14">
            <a:extLst>
              <a:ext uri="{FF2B5EF4-FFF2-40B4-BE49-F238E27FC236}">
                <a16:creationId xmlns:a16="http://schemas.microsoft.com/office/drawing/2014/main" id="{9B6C5F92-472F-4CAB-90F8-B997C54EBF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67791" y="958640"/>
            <a:ext cx="4693613" cy="4945244"/>
          </a:xfrm>
          <a:prstGeom prst="roundRect">
            <a:avLst>
              <a:gd name="adj" fmla="val 3513"/>
            </a:avLst>
          </a:prstGeom>
          <a:solidFill>
            <a:schemeClr val="tx1"/>
          </a:solid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D81ACF27-250E-6746-9BD1-81DEB777CE4B}"/>
              </a:ext>
            </a:extLst>
          </p:cNvPr>
          <p:cNvSpPr txBox="1"/>
          <p:nvPr/>
        </p:nvSpPr>
        <p:spPr>
          <a:xfrm>
            <a:off x="37893" y="5441578"/>
            <a:ext cx="3484771" cy="1384995"/>
          </a:xfrm>
          <a:prstGeom prst="rect">
            <a:avLst/>
          </a:prstGeom>
          <a:noFill/>
        </p:spPr>
        <p:txBody>
          <a:bodyPr wrap="square" rtlCol="0">
            <a:spAutoFit/>
          </a:bodyPr>
          <a:lstStyle/>
          <a:p>
            <a:pPr algn="ctr"/>
            <a:r>
              <a:rPr lang="en-US" sz="2800" b="1">
                <a:solidFill>
                  <a:schemeClr val="accent1"/>
                </a:solidFill>
              </a:rPr>
              <a:t>Continually divide the decimal number by 2</a:t>
            </a:r>
          </a:p>
        </p:txBody>
      </p:sp>
      <p:sp>
        <p:nvSpPr>
          <p:cNvPr id="7" name="TextBox 6">
            <a:extLst>
              <a:ext uri="{FF2B5EF4-FFF2-40B4-BE49-F238E27FC236}">
                <a16:creationId xmlns:a16="http://schemas.microsoft.com/office/drawing/2014/main" id="{6AAB02E4-7946-E741-B87F-274C20DB4BF0}"/>
              </a:ext>
            </a:extLst>
          </p:cNvPr>
          <p:cNvSpPr txBox="1"/>
          <p:nvPr/>
        </p:nvSpPr>
        <p:spPr>
          <a:xfrm>
            <a:off x="3967791" y="1351623"/>
            <a:ext cx="3858103" cy="4154984"/>
          </a:xfrm>
          <a:prstGeom prst="rect">
            <a:avLst/>
          </a:prstGeom>
          <a:noFill/>
        </p:spPr>
        <p:txBody>
          <a:bodyPr wrap="square" rtlCol="0">
            <a:spAutoFit/>
          </a:bodyPr>
          <a:lstStyle/>
          <a:p>
            <a:pPr algn="r"/>
            <a:r>
              <a:rPr lang="en-US" sz="2400" b="1">
                <a:solidFill>
                  <a:schemeClr val="accent5"/>
                </a:solidFill>
              </a:rPr>
              <a:t>19 / 2   = 9 remainder 1</a:t>
            </a:r>
          </a:p>
          <a:p>
            <a:pPr algn="r"/>
            <a:endParaRPr lang="en-US" sz="2400" b="1">
              <a:solidFill>
                <a:schemeClr val="accent5"/>
              </a:solidFill>
            </a:endParaRPr>
          </a:p>
          <a:p>
            <a:pPr algn="r"/>
            <a:r>
              <a:rPr lang="en-US" sz="2400" b="1">
                <a:solidFill>
                  <a:schemeClr val="accent5"/>
                </a:solidFill>
              </a:rPr>
              <a:t>9 / 2 = 4 remainder 1</a:t>
            </a:r>
          </a:p>
          <a:p>
            <a:pPr algn="r"/>
            <a:endParaRPr lang="en-US" sz="2400" b="1">
              <a:solidFill>
                <a:schemeClr val="accent5"/>
              </a:solidFill>
            </a:endParaRPr>
          </a:p>
          <a:p>
            <a:pPr algn="r"/>
            <a:r>
              <a:rPr lang="en-US" sz="2400" b="1">
                <a:solidFill>
                  <a:schemeClr val="accent5"/>
                </a:solidFill>
              </a:rPr>
              <a:t>4 / 2 = 2 remainder 0</a:t>
            </a:r>
          </a:p>
          <a:p>
            <a:pPr algn="r"/>
            <a:endParaRPr lang="en-US" sz="2400" b="1">
              <a:solidFill>
                <a:schemeClr val="accent5"/>
              </a:solidFill>
            </a:endParaRPr>
          </a:p>
          <a:p>
            <a:pPr algn="r"/>
            <a:r>
              <a:rPr lang="en-US" sz="2400" b="1">
                <a:solidFill>
                  <a:schemeClr val="accent5"/>
                </a:solidFill>
              </a:rPr>
              <a:t>2 / 2 = 2 remainder 0</a:t>
            </a:r>
          </a:p>
          <a:p>
            <a:pPr algn="r"/>
            <a:endParaRPr lang="en-US" sz="2400" b="1">
              <a:solidFill>
                <a:schemeClr val="accent5"/>
              </a:solidFill>
            </a:endParaRPr>
          </a:p>
          <a:p>
            <a:pPr algn="r"/>
            <a:r>
              <a:rPr lang="en-US" sz="2400" b="1">
                <a:solidFill>
                  <a:schemeClr val="accent5"/>
                </a:solidFill>
              </a:rPr>
              <a:t>1 / 2 = 0 remainder 1</a:t>
            </a:r>
          </a:p>
          <a:p>
            <a:pPr algn="r"/>
            <a:endParaRPr lang="en-US" sz="2400" b="1">
              <a:solidFill>
                <a:schemeClr val="accent5"/>
              </a:solidFill>
            </a:endParaRPr>
          </a:p>
          <a:p>
            <a:pPr algn="r"/>
            <a:r>
              <a:rPr lang="en-US" sz="2400" b="1">
                <a:solidFill>
                  <a:schemeClr val="bg1"/>
                </a:solidFill>
              </a:rPr>
              <a:t>Binary = 1 0 0 1 1</a:t>
            </a:r>
          </a:p>
        </p:txBody>
      </p:sp>
      <p:cxnSp>
        <p:nvCxnSpPr>
          <p:cNvPr id="3" name="Straight Arrow Connector 2">
            <a:extLst>
              <a:ext uri="{FF2B5EF4-FFF2-40B4-BE49-F238E27FC236}">
                <a16:creationId xmlns:a16="http://schemas.microsoft.com/office/drawing/2014/main" id="{6A7C5F87-7B65-D74F-940F-D7F0EE581886}"/>
              </a:ext>
            </a:extLst>
          </p:cNvPr>
          <p:cNvCxnSpPr>
            <a:cxnSpLocks/>
          </p:cNvCxnSpPr>
          <p:nvPr/>
        </p:nvCxnSpPr>
        <p:spPr>
          <a:xfrm flipV="1">
            <a:off x="8229600" y="1487157"/>
            <a:ext cx="0" cy="3104940"/>
          </a:xfrm>
          <a:prstGeom prst="straightConnector1">
            <a:avLst/>
          </a:prstGeom>
          <a:ln w="76200">
            <a:solidFill>
              <a:schemeClr val="bg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791975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5919E2D-55D5-D241-BEFA-6D88CA3EAE29}"/>
              </a:ext>
            </a:extLst>
          </p:cNvPr>
          <p:cNvSpPr txBox="1"/>
          <p:nvPr/>
        </p:nvSpPr>
        <p:spPr>
          <a:xfrm>
            <a:off x="423080" y="272954"/>
            <a:ext cx="7792872" cy="3600986"/>
          </a:xfrm>
          <a:prstGeom prst="rect">
            <a:avLst/>
          </a:prstGeom>
          <a:noFill/>
        </p:spPr>
        <p:txBody>
          <a:bodyPr wrap="square" rtlCol="0">
            <a:spAutoFit/>
          </a:bodyPr>
          <a:lstStyle/>
          <a:p>
            <a:r>
              <a:rPr lang="en-US" sz="3600"/>
              <a:t>What’s the point of this module?</a:t>
            </a:r>
          </a:p>
          <a:p>
            <a:endParaRPr lang="en-US" sz="2400"/>
          </a:p>
          <a:p>
            <a:r>
              <a:rPr lang="en-US" sz="2400"/>
              <a:t>1) Do not pass go, do not collect £200…</a:t>
            </a:r>
          </a:p>
          <a:p>
            <a:endParaRPr lang="en-US" sz="2400"/>
          </a:p>
          <a:p>
            <a:r>
              <a:rPr lang="en-US" sz="2400"/>
              <a:t>2) Wait and see!</a:t>
            </a:r>
          </a:p>
          <a:p>
            <a:endParaRPr lang="en-US" sz="2400"/>
          </a:p>
          <a:p>
            <a:r>
              <a:rPr lang="en-US" sz="2400"/>
              <a:t>3) Core content is fixed, context is flexible!</a:t>
            </a:r>
          </a:p>
          <a:p>
            <a:endParaRPr lang="en-US" sz="2400"/>
          </a:p>
          <a:p>
            <a:endParaRPr lang="en-US" sz="2400"/>
          </a:p>
        </p:txBody>
      </p:sp>
    </p:spTree>
    <p:extLst>
      <p:ext uri="{BB962C8B-B14F-4D97-AF65-F5344CB8AC3E}">
        <p14:creationId xmlns:p14="http://schemas.microsoft.com/office/powerpoint/2010/main" val="39503376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5919E2D-55D5-D241-BEFA-6D88CA3EAE29}"/>
              </a:ext>
            </a:extLst>
          </p:cNvPr>
          <p:cNvSpPr txBox="1"/>
          <p:nvPr/>
        </p:nvSpPr>
        <p:spPr>
          <a:xfrm>
            <a:off x="193211" y="1840458"/>
            <a:ext cx="3174134" cy="2927485"/>
          </a:xfrm>
          <a:prstGeom prst="rect">
            <a:avLst/>
          </a:prstGeom>
        </p:spPr>
        <p:txBody>
          <a:bodyPr vert="horz" lIns="91440" tIns="45720" rIns="91440" bIns="45720" rtlCol="0" anchor="b">
            <a:noAutofit/>
          </a:bodyPr>
          <a:lstStyle/>
          <a:p>
            <a:pPr algn="ctr">
              <a:lnSpc>
                <a:spcPct val="90000"/>
              </a:lnSpc>
              <a:spcBef>
                <a:spcPct val="0"/>
              </a:spcBef>
              <a:spcAft>
                <a:spcPts val="600"/>
              </a:spcAft>
            </a:pPr>
            <a:r>
              <a:rPr lang="en-US" sz="3600">
                <a:solidFill>
                  <a:srgbClr val="FEFEFE"/>
                </a:solidFill>
              </a:rPr>
              <a:t>Exercise: Convert 117 from base 10 to base 2</a:t>
            </a:r>
          </a:p>
          <a:p>
            <a:pPr algn="ctr">
              <a:lnSpc>
                <a:spcPct val="90000"/>
              </a:lnSpc>
              <a:spcBef>
                <a:spcPct val="0"/>
              </a:spcBef>
              <a:spcAft>
                <a:spcPts val="600"/>
              </a:spcAft>
            </a:pPr>
            <a:endParaRPr lang="en-US" sz="3600" b="1">
              <a:solidFill>
                <a:srgbClr val="FEFEFE"/>
              </a:solidFill>
              <a:latin typeface="+mj-lt"/>
              <a:ea typeface="+mj-ea"/>
              <a:cs typeface="+mj-cs"/>
            </a:endParaRPr>
          </a:p>
        </p:txBody>
      </p:sp>
      <p:sp>
        <p:nvSpPr>
          <p:cNvPr id="10" name="Rectangle 9">
            <a:extLst>
              <a:ext uri="{FF2B5EF4-FFF2-40B4-BE49-F238E27FC236}">
                <a16:creationId xmlns:a16="http://schemas.microsoft.com/office/drawing/2014/main" id="{40D573D2-DD8C-4E19-8BB2-1DC0767FDB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87993" y="0"/>
            <a:ext cx="5664708"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14">
            <a:extLst>
              <a:ext uri="{FF2B5EF4-FFF2-40B4-BE49-F238E27FC236}">
                <a16:creationId xmlns:a16="http://schemas.microsoft.com/office/drawing/2014/main" id="{9B6C5F92-472F-4CAB-90F8-B997C54EBF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67791" y="958640"/>
            <a:ext cx="4693613" cy="4945244"/>
          </a:xfrm>
          <a:prstGeom prst="roundRect">
            <a:avLst>
              <a:gd name="adj" fmla="val 3513"/>
            </a:avLst>
          </a:prstGeom>
          <a:solidFill>
            <a:schemeClr val="tx1"/>
          </a:solid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D81ACF27-250E-6746-9BD1-81DEB777CE4B}"/>
              </a:ext>
            </a:extLst>
          </p:cNvPr>
          <p:cNvSpPr txBox="1"/>
          <p:nvPr/>
        </p:nvSpPr>
        <p:spPr>
          <a:xfrm>
            <a:off x="37893" y="5441578"/>
            <a:ext cx="3484771" cy="1384995"/>
          </a:xfrm>
          <a:prstGeom prst="rect">
            <a:avLst/>
          </a:prstGeom>
          <a:noFill/>
        </p:spPr>
        <p:txBody>
          <a:bodyPr wrap="square" rtlCol="0">
            <a:spAutoFit/>
          </a:bodyPr>
          <a:lstStyle/>
          <a:p>
            <a:pPr algn="ctr"/>
            <a:r>
              <a:rPr lang="en-US" sz="2800" b="1">
                <a:solidFill>
                  <a:schemeClr val="accent1"/>
                </a:solidFill>
              </a:rPr>
              <a:t>Continually divide the decimal number by 2</a:t>
            </a:r>
          </a:p>
        </p:txBody>
      </p:sp>
      <p:sp>
        <p:nvSpPr>
          <p:cNvPr id="7" name="TextBox 6">
            <a:extLst>
              <a:ext uri="{FF2B5EF4-FFF2-40B4-BE49-F238E27FC236}">
                <a16:creationId xmlns:a16="http://schemas.microsoft.com/office/drawing/2014/main" id="{6AAB02E4-7946-E741-B87F-274C20DB4BF0}"/>
              </a:ext>
            </a:extLst>
          </p:cNvPr>
          <p:cNvSpPr txBox="1"/>
          <p:nvPr/>
        </p:nvSpPr>
        <p:spPr>
          <a:xfrm>
            <a:off x="4131598" y="954116"/>
            <a:ext cx="3858103" cy="5632311"/>
          </a:xfrm>
          <a:prstGeom prst="rect">
            <a:avLst/>
          </a:prstGeom>
          <a:noFill/>
        </p:spPr>
        <p:txBody>
          <a:bodyPr wrap="square" rtlCol="0">
            <a:spAutoFit/>
          </a:bodyPr>
          <a:lstStyle/>
          <a:p>
            <a:pPr algn="r"/>
            <a:r>
              <a:rPr lang="en-US" sz="2400" b="1">
                <a:solidFill>
                  <a:schemeClr val="accent5"/>
                </a:solidFill>
              </a:rPr>
              <a:t>117 / 2 = 58 remainder 1</a:t>
            </a:r>
          </a:p>
          <a:p>
            <a:pPr algn="r"/>
            <a:endParaRPr lang="en-US" sz="2400" b="1">
              <a:solidFill>
                <a:schemeClr val="accent5"/>
              </a:solidFill>
            </a:endParaRPr>
          </a:p>
          <a:p>
            <a:pPr algn="r"/>
            <a:r>
              <a:rPr lang="en-US" sz="2400" b="1">
                <a:solidFill>
                  <a:schemeClr val="accent5"/>
                </a:solidFill>
              </a:rPr>
              <a:t>58 / 2 = 29 remainder 0</a:t>
            </a:r>
          </a:p>
          <a:p>
            <a:pPr algn="r"/>
            <a:endParaRPr lang="en-US" sz="2400" b="1">
              <a:solidFill>
                <a:schemeClr val="accent5"/>
              </a:solidFill>
            </a:endParaRPr>
          </a:p>
          <a:p>
            <a:pPr algn="r"/>
            <a:r>
              <a:rPr lang="en-US" sz="2400" b="1">
                <a:solidFill>
                  <a:schemeClr val="accent5"/>
                </a:solidFill>
              </a:rPr>
              <a:t>29 / 2 = 14 remainder 1</a:t>
            </a:r>
          </a:p>
          <a:p>
            <a:pPr algn="r"/>
            <a:endParaRPr lang="en-US" sz="2400" b="1">
              <a:solidFill>
                <a:schemeClr val="accent5"/>
              </a:solidFill>
            </a:endParaRPr>
          </a:p>
          <a:p>
            <a:pPr algn="r"/>
            <a:r>
              <a:rPr lang="en-US" sz="2400" b="1">
                <a:solidFill>
                  <a:schemeClr val="accent5"/>
                </a:solidFill>
              </a:rPr>
              <a:t>14 / 2 = 7 remainder 0</a:t>
            </a:r>
          </a:p>
          <a:p>
            <a:pPr algn="r"/>
            <a:endParaRPr lang="en-US" sz="2400" b="1">
              <a:solidFill>
                <a:schemeClr val="accent5"/>
              </a:solidFill>
            </a:endParaRPr>
          </a:p>
          <a:p>
            <a:pPr algn="r"/>
            <a:r>
              <a:rPr lang="en-US" sz="2400" b="1">
                <a:solidFill>
                  <a:schemeClr val="accent5"/>
                </a:solidFill>
              </a:rPr>
              <a:t>7 / 2 = 3 remainder 1</a:t>
            </a:r>
          </a:p>
          <a:p>
            <a:pPr algn="r"/>
            <a:endParaRPr lang="en-US" sz="2400" b="1">
              <a:solidFill>
                <a:schemeClr val="accent5"/>
              </a:solidFill>
            </a:endParaRPr>
          </a:p>
          <a:p>
            <a:pPr algn="r"/>
            <a:r>
              <a:rPr lang="en-US" sz="2400" b="1">
                <a:solidFill>
                  <a:schemeClr val="accent5"/>
                </a:solidFill>
              </a:rPr>
              <a:t>3 / 2 = 1 remainder 1</a:t>
            </a:r>
          </a:p>
          <a:p>
            <a:pPr algn="r"/>
            <a:endParaRPr lang="en-US" sz="2400" b="1">
              <a:solidFill>
                <a:schemeClr val="accent5"/>
              </a:solidFill>
            </a:endParaRPr>
          </a:p>
          <a:p>
            <a:pPr algn="r"/>
            <a:r>
              <a:rPr lang="en-US" sz="2400" b="1">
                <a:solidFill>
                  <a:schemeClr val="accent5"/>
                </a:solidFill>
              </a:rPr>
              <a:t>1 / 2 = 0 remainder 1</a:t>
            </a:r>
          </a:p>
          <a:p>
            <a:pPr algn="r"/>
            <a:endParaRPr lang="en-US" sz="2400" b="1">
              <a:solidFill>
                <a:schemeClr val="accent5"/>
              </a:solidFill>
            </a:endParaRPr>
          </a:p>
          <a:p>
            <a:pPr algn="r"/>
            <a:r>
              <a:rPr lang="en-US" sz="2400" b="1">
                <a:solidFill>
                  <a:schemeClr val="bg1"/>
                </a:solidFill>
              </a:rPr>
              <a:t>Binary = 1 1 1 0 1 0 1</a:t>
            </a:r>
          </a:p>
        </p:txBody>
      </p:sp>
      <p:cxnSp>
        <p:nvCxnSpPr>
          <p:cNvPr id="3" name="Straight Arrow Connector 2">
            <a:extLst>
              <a:ext uri="{FF2B5EF4-FFF2-40B4-BE49-F238E27FC236}">
                <a16:creationId xmlns:a16="http://schemas.microsoft.com/office/drawing/2014/main" id="{6A7C5F87-7B65-D74F-940F-D7F0EE581886}"/>
              </a:ext>
            </a:extLst>
          </p:cNvPr>
          <p:cNvCxnSpPr>
            <a:cxnSpLocks/>
          </p:cNvCxnSpPr>
          <p:nvPr/>
        </p:nvCxnSpPr>
        <p:spPr>
          <a:xfrm flipV="1">
            <a:off x="8229600" y="1185333"/>
            <a:ext cx="0" cy="4256246"/>
          </a:xfrm>
          <a:prstGeom prst="straightConnector1">
            <a:avLst/>
          </a:prstGeom>
          <a:ln w="76200">
            <a:solidFill>
              <a:schemeClr val="bg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389638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14" end="1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7">
                                            <p:txEl>
                                              <p:pRg st="8" end="8"/>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
                                            <p:txEl>
                                              <p:pRg st="10" end="10"/>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7">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5919E2D-55D5-D241-BEFA-6D88CA3EAE29}"/>
              </a:ext>
            </a:extLst>
          </p:cNvPr>
          <p:cNvSpPr txBox="1"/>
          <p:nvPr/>
        </p:nvSpPr>
        <p:spPr>
          <a:xfrm>
            <a:off x="423080" y="272956"/>
            <a:ext cx="8212920" cy="4339650"/>
          </a:xfrm>
          <a:prstGeom prst="rect">
            <a:avLst/>
          </a:prstGeom>
          <a:noFill/>
        </p:spPr>
        <p:txBody>
          <a:bodyPr wrap="square" rtlCol="0">
            <a:spAutoFit/>
          </a:bodyPr>
          <a:lstStyle/>
          <a:p>
            <a:r>
              <a:rPr lang="en-US" sz="3600"/>
              <a:t>Data Representations</a:t>
            </a:r>
          </a:p>
          <a:p>
            <a:pPr marL="342900" indent="-342900">
              <a:buFont typeface="Arial" panose="020B0604020202020204" pitchFamily="34" charset="0"/>
              <a:buChar char="•"/>
            </a:pPr>
            <a:endParaRPr lang="en-US" sz="2000"/>
          </a:p>
          <a:p>
            <a:r>
              <a:rPr lang="en-GB" sz="2000"/>
              <a:t>There is a </a:t>
            </a:r>
            <a:r>
              <a:rPr lang="en-GB" sz="2000">
                <a:solidFill>
                  <a:schemeClr val="accent5"/>
                </a:solidFill>
              </a:rPr>
              <a:t>unique representation </a:t>
            </a:r>
            <a:r>
              <a:rPr lang="en-GB" sz="2000"/>
              <a:t>for each number! (1-2-1 mapping). The smallest unit in the computer's memory to store data is called a </a:t>
            </a:r>
            <a:r>
              <a:rPr lang="en-GB" sz="2000" b="1"/>
              <a:t>BYTE</a:t>
            </a:r>
            <a:r>
              <a:rPr lang="en-GB" sz="2000"/>
              <a:t>, which consists of 8 BITS. </a:t>
            </a:r>
          </a:p>
          <a:p>
            <a:endParaRPr lang="en-GB" sz="2000"/>
          </a:p>
          <a:p>
            <a:r>
              <a:rPr lang="en-GB" sz="2000"/>
              <a:t>One Byte allows up to 256 different combinations of data representation (2</a:t>
            </a:r>
            <a:r>
              <a:rPr lang="en-GB" sz="2000" baseline="30000"/>
              <a:t>8</a:t>
            </a:r>
            <a:r>
              <a:rPr lang="en-GB" sz="2000"/>
              <a:t>= 256). </a:t>
            </a:r>
          </a:p>
          <a:p>
            <a:endParaRPr lang="en-GB" sz="2000"/>
          </a:p>
          <a:p>
            <a:r>
              <a:rPr lang="en-GB" sz="2000">
                <a:solidFill>
                  <a:schemeClr val="accent5"/>
                </a:solidFill>
              </a:rPr>
              <a:t>What happens when we have numbers greater than 256? </a:t>
            </a:r>
          </a:p>
          <a:p>
            <a:endParaRPr lang="en-GB" sz="2000">
              <a:solidFill>
                <a:schemeClr val="accent5"/>
              </a:solidFill>
            </a:endParaRPr>
          </a:p>
          <a:p>
            <a:r>
              <a:rPr lang="en-GB" sz="2000"/>
              <a:t>The computer simply uses more Bytes to hold the value, 2 Bytes can hold values up to 65536 (216) and so forth.</a:t>
            </a:r>
            <a:endParaRPr lang="en-US" sz="2000"/>
          </a:p>
        </p:txBody>
      </p:sp>
    </p:spTree>
    <p:extLst>
      <p:ext uri="{BB962C8B-B14F-4D97-AF65-F5344CB8AC3E}">
        <p14:creationId xmlns:p14="http://schemas.microsoft.com/office/powerpoint/2010/main" val="359403608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5919E2D-55D5-D241-BEFA-6D88CA3EAE29}"/>
              </a:ext>
            </a:extLst>
          </p:cNvPr>
          <p:cNvSpPr txBox="1"/>
          <p:nvPr/>
        </p:nvSpPr>
        <p:spPr>
          <a:xfrm>
            <a:off x="423080" y="272956"/>
            <a:ext cx="8212920" cy="954107"/>
          </a:xfrm>
          <a:prstGeom prst="rect">
            <a:avLst/>
          </a:prstGeom>
          <a:noFill/>
        </p:spPr>
        <p:txBody>
          <a:bodyPr wrap="square" rtlCol="0">
            <a:spAutoFit/>
          </a:bodyPr>
          <a:lstStyle/>
          <a:p>
            <a:r>
              <a:rPr lang="en-US" sz="3600"/>
              <a:t>Data Representations</a:t>
            </a:r>
          </a:p>
          <a:p>
            <a:pPr marL="342900" indent="-342900">
              <a:buFont typeface="Arial" panose="020B0604020202020204" pitchFamily="34" charset="0"/>
              <a:buChar char="•"/>
            </a:pPr>
            <a:endParaRPr lang="en-US" sz="2000"/>
          </a:p>
        </p:txBody>
      </p:sp>
      <p:pic>
        <p:nvPicPr>
          <p:cNvPr id="3" name="Picture 2" descr="https://forum.processing.org/two/uploads/imageupload/394/IBO4GFTO3XKB.jpg">
            <a:extLst>
              <a:ext uri="{FF2B5EF4-FFF2-40B4-BE49-F238E27FC236}">
                <a16:creationId xmlns:a16="http://schemas.microsoft.com/office/drawing/2014/main" id="{0DD2C4C8-0D21-0045-90C1-F0A7125FF9D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48290" y="1074663"/>
            <a:ext cx="4762500" cy="33813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6078705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5919E2D-55D5-D241-BEFA-6D88CA3EAE29}"/>
              </a:ext>
            </a:extLst>
          </p:cNvPr>
          <p:cNvSpPr txBox="1"/>
          <p:nvPr/>
        </p:nvSpPr>
        <p:spPr>
          <a:xfrm>
            <a:off x="423080" y="272956"/>
            <a:ext cx="8212920" cy="3108543"/>
          </a:xfrm>
          <a:prstGeom prst="rect">
            <a:avLst/>
          </a:prstGeom>
          <a:noFill/>
        </p:spPr>
        <p:txBody>
          <a:bodyPr wrap="square" numCol="2" rtlCol="0">
            <a:spAutoFit/>
          </a:bodyPr>
          <a:lstStyle/>
          <a:p>
            <a:r>
              <a:rPr lang="en-US" sz="3600"/>
              <a:t>Quiz: </a:t>
            </a:r>
          </a:p>
          <a:p>
            <a:r>
              <a:rPr lang="en-US" sz="2000"/>
              <a:t>Storing the day of the week?</a:t>
            </a:r>
          </a:p>
          <a:p>
            <a:pPr marL="457200" indent="-457200">
              <a:buFont typeface="+mj-lt"/>
              <a:buAutoNum type="alphaUcPeriod"/>
            </a:pPr>
            <a:r>
              <a:rPr lang="en-US" sz="2000"/>
              <a:t>1 bit</a:t>
            </a:r>
          </a:p>
          <a:p>
            <a:pPr marL="457200" indent="-457200">
              <a:buFont typeface="+mj-lt"/>
              <a:buAutoNum type="alphaUcPeriod"/>
            </a:pPr>
            <a:r>
              <a:rPr lang="en-US" sz="2000"/>
              <a:t>4 bits</a:t>
            </a:r>
          </a:p>
          <a:p>
            <a:pPr marL="457200" indent="-457200">
              <a:buFont typeface="+mj-lt"/>
              <a:buAutoNum type="alphaUcPeriod"/>
            </a:pPr>
            <a:r>
              <a:rPr lang="en-US" sz="2000"/>
              <a:t>8 bits</a:t>
            </a:r>
          </a:p>
          <a:p>
            <a:pPr marL="457200" indent="-457200">
              <a:buFont typeface="+mj-lt"/>
              <a:buAutoNum type="alphaUcPeriod"/>
            </a:pPr>
            <a:r>
              <a:rPr lang="en-US" sz="2000"/>
              <a:t>16 bits</a:t>
            </a:r>
            <a:br>
              <a:rPr lang="en-US" sz="2000"/>
            </a:br>
            <a:br>
              <a:rPr lang="en-US" sz="2000"/>
            </a:br>
            <a:br>
              <a:rPr lang="en-US" sz="2000"/>
            </a:br>
            <a:br>
              <a:rPr lang="en-US" sz="2000"/>
            </a:br>
            <a:br>
              <a:rPr lang="en-US" sz="2000"/>
            </a:br>
            <a:br>
              <a:rPr lang="en-US" sz="2000"/>
            </a:br>
            <a:endParaRPr lang="en-US" sz="2000"/>
          </a:p>
          <a:p>
            <a:pPr marL="457200" indent="-457200">
              <a:buFont typeface="+mj-lt"/>
              <a:buAutoNum type="alphaUcPeriod"/>
            </a:pPr>
            <a:r>
              <a:rPr lang="en-US" sz="2000"/>
              <a:t>32 bits</a:t>
            </a:r>
          </a:p>
          <a:p>
            <a:pPr marL="457200" indent="-457200">
              <a:buFont typeface="+mj-lt"/>
              <a:buAutoNum type="alphaUcPeriod"/>
            </a:pPr>
            <a:r>
              <a:rPr lang="en-US" sz="2000"/>
              <a:t>64 bits</a:t>
            </a:r>
          </a:p>
          <a:p>
            <a:pPr marL="457200" indent="-457200">
              <a:buFont typeface="+mj-lt"/>
              <a:buAutoNum type="alphaUcPeriod"/>
            </a:pPr>
            <a:r>
              <a:rPr lang="en-US" sz="2000"/>
              <a:t>128 bits </a:t>
            </a:r>
          </a:p>
          <a:p>
            <a:pPr marL="457200" indent="-457200">
              <a:buFont typeface="+mj-lt"/>
              <a:buAutoNum type="alphaUcPeriod"/>
            </a:pPr>
            <a:r>
              <a:rPr lang="en-US" sz="2000"/>
              <a:t>256 bits</a:t>
            </a:r>
          </a:p>
        </p:txBody>
      </p:sp>
      <p:pic>
        <p:nvPicPr>
          <p:cNvPr id="4" name="Picture 2" descr="Image result for data types and range values">
            <a:extLst>
              <a:ext uri="{FF2B5EF4-FFF2-40B4-BE49-F238E27FC236}">
                <a16:creationId xmlns:a16="http://schemas.microsoft.com/office/drawing/2014/main" id="{22840388-1CCF-854C-B91E-297680A8F2C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249" y="2509156"/>
            <a:ext cx="8860582" cy="23186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6332741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5919E2D-55D5-D241-BEFA-6D88CA3EAE29}"/>
              </a:ext>
            </a:extLst>
          </p:cNvPr>
          <p:cNvSpPr txBox="1"/>
          <p:nvPr/>
        </p:nvSpPr>
        <p:spPr>
          <a:xfrm>
            <a:off x="423080" y="272956"/>
            <a:ext cx="8212920" cy="3108543"/>
          </a:xfrm>
          <a:prstGeom prst="rect">
            <a:avLst/>
          </a:prstGeom>
          <a:noFill/>
        </p:spPr>
        <p:txBody>
          <a:bodyPr wrap="square" numCol="2" rtlCol="0">
            <a:spAutoFit/>
          </a:bodyPr>
          <a:lstStyle/>
          <a:p>
            <a:r>
              <a:rPr lang="en-US" sz="3600"/>
              <a:t>Quiz: </a:t>
            </a:r>
          </a:p>
          <a:p>
            <a:r>
              <a:rPr lang="en-US" sz="2000"/>
              <a:t>Number of people in the world?</a:t>
            </a:r>
          </a:p>
          <a:p>
            <a:pPr marL="457200" indent="-457200">
              <a:buFont typeface="+mj-lt"/>
              <a:buAutoNum type="alphaUcPeriod"/>
            </a:pPr>
            <a:r>
              <a:rPr lang="en-US" sz="2000"/>
              <a:t>1 bit</a:t>
            </a:r>
          </a:p>
          <a:p>
            <a:pPr marL="457200" indent="-457200">
              <a:buFont typeface="+mj-lt"/>
              <a:buAutoNum type="alphaUcPeriod"/>
            </a:pPr>
            <a:r>
              <a:rPr lang="en-US" sz="2000"/>
              <a:t>4 bits</a:t>
            </a:r>
          </a:p>
          <a:p>
            <a:pPr marL="457200" indent="-457200">
              <a:buFont typeface="+mj-lt"/>
              <a:buAutoNum type="alphaUcPeriod"/>
            </a:pPr>
            <a:r>
              <a:rPr lang="en-US" sz="2000"/>
              <a:t>8 bits</a:t>
            </a:r>
          </a:p>
          <a:p>
            <a:pPr marL="457200" indent="-457200">
              <a:buFont typeface="+mj-lt"/>
              <a:buAutoNum type="alphaUcPeriod"/>
            </a:pPr>
            <a:r>
              <a:rPr lang="en-US" sz="2000"/>
              <a:t>16 bits</a:t>
            </a:r>
            <a:br>
              <a:rPr lang="en-US" sz="2000"/>
            </a:br>
            <a:br>
              <a:rPr lang="en-US" sz="2000"/>
            </a:br>
            <a:br>
              <a:rPr lang="en-US" sz="2000"/>
            </a:br>
            <a:br>
              <a:rPr lang="en-US" sz="2000"/>
            </a:br>
            <a:br>
              <a:rPr lang="en-US" sz="2000"/>
            </a:br>
            <a:br>
              <a:rPr lang="en-US" sz="2000"/>
            </a:br>
            <a:endParaRPr lang="en-US" sz="2000"/>
          </a:p>
          <a:p>
            <a:pPr marL="457200" indent="-457200">
              <a:buFont typeface="+mj-lt"/>
              <a:buAutoNum type="alphaUcPeriod"/>
            </a:pPr>
            <a:r>
              <a:rPr lang="en-US" sz="2000"/>
              <a:t>32 bits</a:t>
            </a:r>
          </a:p>
          <a:p>
            <a:pPr marL="457200" indent="-457200">
              <a:buFont typeface="+mj-lt"/>
              <a:buAutoNum type="alphaUcPeriod"/>
            </a:pPr>
            <a:r>
              <a:rPr lang="en-US" sz="2000"/>
              <a:t>64 bits</a:t>
            </a:r>
          </a:p>
          <a:p>
            <a:pPr marL="457200" indent="-457200">
              <a:buFont typeface="+mj-lt"/>
              <a:buAutoNum type="alphaUcPeriod"/>
            </a:pPr>
            <a:r>
              <a:rPr lang="en-US" sz="2000"/>
              <a:t>128 bits </a:t>
            </a:r>
          </a:p>
          <a:p>
            <a:pPr marL="457200" indent="-457200">
              <a:buFont typeface="+mj-lt"/>
              <a:buAutoNum type="alphaUcPeriod"/>
            </a:pPr>
            <a:r>
              <a:rPr lang="en-US" sz="2000"/>
              <a:t>256 bits</a:t>
            </a:r>
          </a:p>
        </p:txBody>
      </p:sp>
      <p:pic>
        <p:nvPicPr>
          <p:cNvPr id="4" name="Picture 2" descr="Image result for data types and range values">
            <a:extLst>
              <a:ext uri="{FF2B5EF4-FFF2-40B4-BE49-F238E27FC236}">
                <a16:creationId xmlns:a16="http://schemas.microsoft.com/office/drawing/2014/main" id="{22840388-1CCF-854C-B91E-297680A8F2C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8167" y="2509156"/>
            <a:ext cx="8860582" cy="23186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40114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5919E2D-55D5-D241-BEFA-6D88CA3EAE29}"/>
              </a:ext>
            </a:extLst>
          </p:cNvPr>
          <p:cNvSpPr txBox="1"/>
          <p:nvPr/>
        </p:nvSpPr>
        <p:spPr>
          <a:xfrm>
            <a:off x="423080" y="272956"/>
            <a:ext cx="8212920" cy="3108543"/>
          </a:xfrm>
          <a:prstGeom prst="rect">
            <a:avLst/>
          </a:prstGeom>
          <a:noFill/>
        </p:spPr>
        <p:txBody>
          <a:bodyPr wrap="square" numCol="2" rtlCol="0">
            <a:spAutoFit/>
          </a:bodyPr>
          <a:lstStyle/>
          <a:p>
            <a:r>
              <a:rPr lang="en-US" sz="3600"/>
              <a:t>Quiz: </a:t>
            </a:r>
          </a:p>
          <a:p>
            <a:r>
              <a:rPr lang="en-US" sz="2000"/>
              <a:t>Number of stars in the universe?</a:t>
            </a:r>
          </a:p>
          <a:p>
            <a:pPr marL="457200" indent="-457200">
              <a:buFont typeface="+mj-lt"/>
              <a:buAutoNum type="alphaUcPeriod"/>
            </a:pPr>
            <a:r>
              <a:rPr lang="en-US" sz="2000"/>
              <a:t>1 bit</a:t>
            </a:r>
          </a:p>
          <a:p>
            <a:pPr marL="457200" indent="-457200">
              <a:buFont typeface="+mj-lt"/>
              <a:buAutoNum type="alphaUcPeriod"/>
            </a:pPr>
            <a:r>
              <a:rPr lang="en-US" sz="2000"/>
              <a:t>4 bits</a:t>
            </a:r>
          </a:p>
          <a:p>
            <a:pPr marL="457200" indent="-457200">
              <a:buFont typeface="+mj-lt"/>
              <a:buAutoNum type="alphaUcPeriod"/>
            </a:pPr>
            <a:r>
              <a:rPr lang="en-US" sz="2000"/>
              <a:t>8 bits</a:t>
            </a:r>
          </a:p>
          <a:p>
            <a:pPr marL="457200" indent="-457200">
              <a:buFont typeface="+mj-lt"/>
              <a:buAutoNum type="alphaUcPeriod"/>
            </a:pPr>
            <a:r>
              <a:rPr lang="en-US" sz="2000"/>
              <a:t>16 bits</a:t>
            </a:r>
            <a:br>
              <a:rPr lang="en-US" sz="2000"/>
            </a:br>
            <a:br>
              <a:rPr lang="en-US" sz="2000"/>
            </a:br>
            <a:br>
              <a:rPr lang="en-US" sz="2000"/>
            </a:br>
            <a:br>
              <a:rPr lang="en-US" sz="2000"/>
            </a:br>
            <a:br>
              <a:rPr lang="en-US" sz="2000"/>
            </a:br>
            <a:br>
              <a:rPr lang="en-US" sz="2000"/>
            </a:br>
            <a:endParaRPr lang="en-US" sz="2000"/>
          </a:p>
          <a:p>
            <a:pPr marL="457200" indent="-457200">
              <a:buFont typeface="+mj-lt"/>
              <a:buAutoNum type="alphaUcPeriod"/>
            </a:pPr>
            <a:r>
              <a:rPr lang="en-US" sz="2000"/>
              <a:t>32 bits</a:t>
            </a:r>
          </a:p>
          <a:p>
            <a:pPr marL="457200" indent="-457200">
              <a:buFont typeface="+mj-lt"/>
              <a:buAutoNum type="alphaUcPeriod"/>
            </a:pPr>
            <a:r>
              <a:rPr lang="en-US" sz="2000"/>
              <a:t>64 bits</a:t>
            </a:r>
          </a:p>
          <a:p>
            <a:pPr marL="457200" indent="-457200">
              <a:buFont typeface="+mj-lt"/>
              <a:buAutoNum type="alphaUcPeriod"/>
            </a:pPr>
            <a:r>
              <a:rPr lang="en-US" sz="2000"/>
              <a:t>128 bits </a:t>
            </a:r>
          </a:p>
          <a:p>
            <a:pPr marL="457200" indent="-457200">
              <a:buFont typeface="+mj-lt"/>
              <a:buAutoNum type="alphaUcPeriod"/>
            </a:pPr>
            <a:r>
              <a:rPr lang="en-US" sz="2000"/>
              <a:t>256 bits</a:t>
            </a:r>
          </a:p>
        </p:txBody>
      </p:sp>
      <p:pic>
        <p:nvPicPr>
          <p:cNvPr id="4" name="Picture 2" descr="Image result for data types and range values">
            <a:extLst>
              <a:ext uri="{FF2B5EF4-FFF2-40B4-BE49-F238E27FC236}">
                <a16:creationId xmlns:a16="http://schemas.microsoft.com/office/drawing/2014/main" id="{22840388-1CCF-854C-B91E-297680A8F2C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8167" y="2509156"/>
            <a:ext cx="8860582" cy="23186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9509300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5919E2D-55D5-D241-BEFA-6D88CA3EAE29}"/>
              </a:ext>
            </a:extLst>
          </p:cNvPr>
          <p:cNvSpPr txBox="1"/>
          <p:nvPr/>
        </p:nvSpPr>
        <p:spPr>
          <a:xfrm>
            <a:off x="423080" y="272956"/>
            <a:ext cx="8212920" cy="4031873"/>
          </a:xfrm>
          <a:prstGeom prst="rect">
            <a:avLst/>
          </a:prstGeom>
          <a:noFill/>
        </p:spPr>
        <p:txBody>
          <a:bodyPr wrap="square" rtlCol="0">
            <a:spAutoFit/>
          </a:bodyPr>
          <a:lstStyle/>
          <a:p>
            <a:r>
              <a:rPr lang="en-US" sz="3600"/>
              <a:t>Two’s complement – Negative #’s</a:t>
            </a:r>
          </a:p>
          <a:p>
            <a:pPr marL="342900" indent="-342900">
              <a:buFont typeface="Arial" panose="020B0604020202020204" pitchFamily="34" charset="0"/>
              <a:buChar char="•"/>
            </a:pPr>
            <a:endParaRPr lang="en-US" sz="2000"/>
          </a:p>
          <a:p>
            <a:r>
              <a:rPr lang="en-GB" sz="2000"/>
              <a:t>A byte contains 8 bits and represents integers in the range: </a:t>
            </a:r>
          </a:p>
          <a:p>
            <a:r>
              <a:rPr lang="en-GB" sz="2000"/>
              <a:t>								</a:t>
            </a:r>
            <a:br>
              <a:rPr lang="en-GB" sz="2000"/>
            </a:br>
            <a:r>
              <a:rPr lang="en-GB" sz="2000"/>
              <a:t>							-128 to 127</a:t>
            </a:r>
          </a:p>
          <a:p>
            <a:endParaRPr lang="en-GB" sz="2000"/>
          </a:p>
          <a:p>
            <a:r>
              <a:rPr lang="en-GB" sz="2000"/>
              <a:t>But how can we represent -128, -64, -1 etc. using 0 and 1? This is achieved using Two’s complement. With 8 bits we can represent 256 unique integers (whole numbers). So if we are only representing 0 and 127 positive integers (which we need 7 bits for) then we can represent the other -128 to -1 with the other 7 bits since 2</a:t>
            </a:r>
            <a:r>
              <a:rPr lang="en-GB" sz="2000" baseline="30000"/>
              <a:t>7 </a:t>
            </a:r>
            <a:r>
              <a:rPr lang="en-GB" sz="2000"/>
              <a:t>+ 2</a:t>
            </a:r>
            <a:r>
              <a:rPr lang="en-GB" sz="2000" baseline="30000"/>
              <a:t>7 </a:t>
            </a:r>
            <a:r>
              <a:rPr lang="en-GB" sz="2000"/>
              <a:t>= 2 x 2</a:t>
            </a:r>
            <a:r>
              <a:rPr lang="en-GB" sz="2000" baseline="30000"/>
              <a:t>7 </a:t>
            </a:r>
            <a:r>
              <a:rPr lang="en-GB" sz="2000"/>
              <a:t>= 2</a:t>
            </a:r>
            <a:r>
              <a:rPr lang="en-GB" sz="2000" baseline="30000"/>
              <a:t>8</a:t>
            </a:r>
            <a:r>
              <a:rPr lang="en-GB" sz="2000"/>
              <a:t>.</a:t>
            </a:r>
            <a:r>
              <a:rPr lang="en-GB" sz="2000" baseline="30000"/>
              <a:t> </a:t>
            </a:r>
            <a:endParaRPr lang="en-US" sz="2000"/>
          </a:p>
        </p:txBody>
      </p:sp>
    </p:spTree>
    <p:extLst>
      <p:ext uri="{BB962C8B-B14F-4D97-AF65-F5344CB8AC3E}">
        <p14:creationId xmlns:p14="http://schemas.microsoft.com/office/powerpoint/2010/main" val="237873420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5919E2D-55D5-D241-BEFA-6D88CA3EAE29}"/>
              </a:ext>
            </a:extLst>
          </p:cNvPr>
          <p:cNvSpPr txBox="1"/>
          <p:nvPr/>
        </p:nvSpPr>
        <p:spPr>
          <a:xfrm>
            <a:off x="423080" y="272956"/>
            <a:ext cx="8212920" cy="4031873"/>
          </a:xfrm>
          <a:prstGeom prst="rect">
            <a:avLst/>
          </a:prstGeom>
          <a:noFill/>
        </p:spPr>
        <p:txBody>
          <a:bodyPr wrap="square" rtlCol="0">
            <a:spAutoFit/>
          </a:bodyPr>
          <a:lstStyle/>
          <a:p>
            <a:r>
              <a:rPr lang="en-US" sz="3600"/>
              <a:t>Two’s complement – Negative #’s</a:t>
            </a:r>
          </a:p>
          <a:p>
            <a:pPr marL="342900" indent="-342900">
              <a:buFont typeface="Arial" panose="020B0604020202020204" pitchFamily="34" charset="0"/>
              <a:buChar char="•"/>
            </a:pPr>
            <a:endParaRPr lang="en-US" sz="2000"/>
          </a:p>
          <a:p>
            <a:r>
              <a:rPr lang="en-US" sz="2000"/>
              <a:t>Two's complement is the way modern computer represent integers. Process:</a:t>
            </a:r>
            <a:br>
              <a:rPr lang="en-US" sz="2000"/>
            </a:br>
            <a:endParaRPr lang="en-US" sz="2000"/>
          </a:p>
          <a:p>
            <a:pPr marL="457200" indent="-457200">
              <a:buFont typeface="+mj-lt"/>
              <a:buAutoNum type="arabicPeriod"/>
            </a:pPr>
            <a:r>
              <a:rPr lang="en-GB" sz="2000"/>
              <a:t>Convert the number to binary (don't use a sign bit, and pretend it is a positive number).</a:t>
            </a:r>
          </a:p>
          <a:p>
            <a:pPr marL="457200" indent="-457200">
              <a:buFont typeface="+mj-lt"/>
              <a:buAutoNum type="arabicPeriod"/>
            </a:pPr>
            <a:r>
              <a:rPr lang="en-GB" sz="2000"/>
              <a:t>Invert all the digits (i.e. change 0's to 1's and 1's to 0's).</a:t>
            </a:r>
          </a:p>
          <a:p>
            <a:pPr marL="457200" indent="-457200">
              <a:buFont typeface="+mj-lt"/>
              <a:buAutoNum type="arabicPeriod"/>
            </a:pPr>
            <a:r>
              <a:rPr lang="en-GB" sz="2000"/>
              <a:t>Add 1 to the result (Adding 1 is easy in binary; you could do it by converting to decimal first, but think carefully about what happens when a binary number is incremented by 1 by trying a few; there are more hints in the panel below).</a:t>
            </a:r>
          </a:p>
        </p:txBody>
      </p:sp>
    </p:spTree>
    <p:extLst>
      <p:ext uri="{BB962C8B-B14F-4D97-AF65-F5344CB8AC3E}">
        <p14:creationId xmlns:p14="http://schemas.microsoft.com/office/powerpoint/2010/main" val="323206779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5919E2D-55D5-D241-BEFA-6D88CA3EAE29}"/>
              </a:ext>
            </a:extLst>
          </p:cNvPr>
          <p:cNvSpPr txBox="1"/>
          <p:nvPr/>
        </p:nvSpPr>
        <p:spPr>
          <a:xfrm>
            <a:off x="423080" y="272956"/>
            <a:ext cx="8352620" cy="4647426"/>
          </a:xfrm>
          <a:prstGeom prst="rect">
            <a:avLst/>
          </a:prstGeom>
          <a:noFill/>
        </p:spPr>
        <p:txBody>
          <a:bodyPr wrap="square" rtlCol="0">
            <a:spAutoFit/>
          </a:bodyPr>
          <a:lstStyle/>
          <a:p>
            <a:r>
              <a:rPr lang="en-US" sz="3600"/>
              <a:t>Two’s complement – Negative #’s</a:t>
            </a:r>
          </a:p>
          <a:p>
            <a:pPr marL="342900" indent="-342900">
              <a:buFont typeface="Arial" panose="020B0604020202020204" pitchFamily="34" charset="0"/>
              <a:buChar char="•"/>
            </a:pPr>
            <a:endParaRPr lang="en-US" sz="2000"/>
          </a:p>
          <a:p>
            <a:r>
              <a:rPr lang="en-US" sz="2000"/>
              <a:t>Two's complement is the way modern computer represent integers. Process:</a:t>
            </a:r>
            <a:br>
              <a:rPr lang="en-US" sz="2000"/>
            </a:br>
            <a:endParaRPr lang="en-US" sz="2000"/>
          </a:p>
          <a:p>
            <a:pPr marL="457200" indent="-457200">
              <a:buFont typeface="+mj-lt"/>
              <a:buAutoNum type="arabicPeriod"/>
            </a:pPr>
            <a:r>
              <a:rPr lang="en-GB" sz="2000"/>
              <a:t>Convert the number to binary</a:t>
            </a:r>
          </a:p>
          <a:p>
            <a:pPr marL="457200" indent="-457200">
              <a:buFont typeface="+mj-lt"/>
              <a:buAutoNum type="arabicPeriod"/>
            </a:pPr>
            <a:r>
              <a:rPr lang="en-GB" sz="2000"/>
              <a:t>Invert all the digits</a:t>
            </a:r>
          </a:p>
          <a:p>
            <a:pPr marL="457200" indent="-457200">
              <a:buFont typeface="+mj-lt"/>
              <a:buAutoNum type="arabicPeriod"/>
            </a:pPr>
            <a:r>
              <a:rPr lang="en-GB" sz="2000"/>
              <a:t>Add 1 to the result</a:t>
            </a:r>
          </a:p>
          <a:p>
            <a:endParaRPr lang="en-GB" sz="2000"/>
          </a:p>
          <a:p>
            <a:r>
              <a:rPr lang="en-GB" sz="2000"/>
              <a:t>e.g. Decimal = -110:</a:t>
            </a:r>
          </a:p>
          <a:p>
            <a:pPr marL="457200" indent="-457200">
              <a:buFont typeface="+mj-lt"/>
              <a:buAutoNum type="arabicPeriod"/>
            </a:pPr>
            <a:r>
              <a:rPr lang="en-GB" sz="2000"/>
              <a:t>Binary for +110 = 01101110</a:t>
            </a:r>
          </a:p>
          <a:p>
            <a:pPr marL="457200" indent="-457200">
              <a:buFont typeface="+mj-lt"/>
              <a:buAutoNum type="arabicPeriod"/>
            </a:pPr>
            <a:r>
              <a:rPr lang="en-GB" sz="2000"/>
              <a:t>Inverted = 10010001</a:t>
            </a:r>
          </a:p>
          <a:p>
            <a:pPr marL="457200" indent="-457200">
              <a:buFont typeface="+mj-lt"/>
              <a:buAutoNum type="arabicPeriod"/>
            </a:pPr>
            <a:r>
              <a:rPr lang="en-GB" sz="2000"/>
              <a:t>10010001 + 1 = 10010010</a:t>
            </a:r>
          </a:p>
          <a:p>
            <a:pPr marL="457200" indent="-457200">
              <a:buFont typeface="+mj-lt"/>
              <a:buAutoNum type="arabicPeriod"/>
            </a:pPr>
            <a:r>
              <a:rPr lang="en-GB" sz="2000"/>
              <a:t>Check: 01101110 + 10010010 = 100000000, but only 8 bits so 0.</a:t>
            </a:r>
          </a:p>
        </p:txBody>
      </p:sp>
    </p:spTree>
    <p:extLst>
      <p:ext uri="{BB962C8B-B14F-4D97-AF65-F5344CB8AC3E}">
        <p14:creationId xmlns:p14="http://schemas.microsoft.com/office/powerpoint/2010/main" val="389984195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5919E2D-55D5-D241-BEFA-6D88CA3EAE29}"/>
              </a:ext>
            </a:extLst>
          </p:cNvPr>
          <p:cNvSpPr txBox="1"/>
          <p:nvPr/>
        </p:nvSpPr>
        <p:spPr>
          <a:xfrm>
            <a:off x="423080" y="272956"/>
            <a:ext cx="8352620" cy="4339650"/>
          </a:xfrm>
          <a:prstGeom prst="rect">
            <a:avLst/>
          </a:prstGeom>
          <a:noFill/>
        </p:spPr>
        <p:txBody>
          <a:bodyPr wrap="square" rtlCol="0">
            <a:spAutoFit/>
          </a:bodyPr>
          <a:lstStyle/>
          <a:p>
            <a:r>
              <a:rPr lang="en-US" sz="3600"/>
              <a:t>Decimal number representation</a:t>
            </a:r>
          </a:p>
          <a:p>
            <a:pPr marL="342900" indent="-342900">
              <a:buFont typeface="Arial" panose="020B0604020202020204" pitchFamily="34" charset="0"/>
              <a:buChar char="•"/>
            </a:pPr>
            <a:endParaRPr lang="en-US" sz="2000"/>
          </a:p>
          <a:p>
            <a:r>
              <a:rPr lang="en-GB" sz="2000"/>
              <a:t>For integers we can use whole binary numbers and represent using positive powers of 2, e.g. 2</a:t>
            </a:r>
            <a:r>
              <a:rPr lang="en-GB" sz="2000" baseline="30000"/>
              <a:t>7</a:t>
            </a:r>
            <a:r>
              <a:rPr lang="en-GB" sz="2000"/>
              <a:t>, but for decimals we need to use negative powers, since in base 10:</a:t>
            </a:r>
          </a:p>
          <a:p>
            <a:r>
              <a:rPr lang="en-GB" sz="2000"/>
              <a:t>							2</a:t>
            </a:r>
            <a:r>
              <a:rPr lang="en-GB" sz="2000" baseline="30000"/>
              <a:t>-1</a:t>
            </a:r>
            <a:r>
              <a:rPr lang="en-GB" sz="2000"/>
              <a:t> = 1 / 2 = 0.5</a:t>
            </a:r>
          </a:p>
          <a:p>
            <a:r>
              <a:rPr lang="en-GB" sz="2000"/>
              <a:t>							2</a:t>
            </a:r>
            <a:r>
              <a:rPr lang="en-GB" sz="2000" baseline="30000"/>
              <a:t>-2</a:t>
            </a:r>
            <a:r>
              <a:rPr lang="en-GB" sz="2000"/>
              <a:t> = 1 / 2</a:t>
            </a:r>
            <a:r>
              <a:rPr lang="en-GB" sz="2000" baseline="30000"/>
              <a:t>2</a:t>
            </a:r>
            <a:r>
              <a:rPr lang="en-GB" sz="2000"/>
              <a:t> = 1 / 4 = 0.25</a:t>
            </a:r>
          </a:p>
          <a:p>
            <a:r>
              <a:rPr lang="en-GB" sz="2000"/>
              <a:t>							3</a:t>
            </a:r>
            <a:r>
              <a:rPr lang="en-GB" sz="2000" baseline="30000"/>
              <a:t>-3</a:t>
            </a:r>
            <a:r>
              <a:rPr lang="en-GB" sz="2000"/>
              <a:t> = 1 / 3</a:t>
            </a:r>
            <a:r>
              <a:rPr lang="en-GB" sz="2000" baseline="30000"/>
              <a:t>3</a:t>
            </a:r>
            <a:r>
              <a:rPr lang="en-GB" sz="2000"/>
              <a:t> = 1 / 27 = 0.037…</a:t>
            </a:r>
          </a:p>
          <a:p>
            <a:r>
              <a:rPr lang="en-GB" sz="2000"/>
              <a:t>So working in base 2 with only 0 and 1:</a:t>
            </a:r>
          </a:p>
          <a:p>
            <a:r>
              <a:rPr lang="en-GB" sz="2000"/>
              <a:t>	    </a:t>
            </a:r>
            <a:r>
              <a:rPr lang="en-GB" sz="2000" b="1"/>
              <a:t>Base 2.                 Base 1</a:t>
            </a:r>
          </a:p>
          <a:p>
            <a:r>
              <a:rPr lang="en-GB" sz="2000"/>
              <a:t>	                 0.1 = 2</a:t>
            </a:r>
            <a:r>
              <a:rPr lang="en-GB" sz="2000" baseline="30000"/>
              <a:t>-1</a:t>
            </a:r>
            <a:r>
              <a:rPr lang="en-GB" sz="2000"/>
              <a:t> = 0.5</a:t>
            </a:r>
          </a:p>
          <a:p>
            <a:r>
              <a:rPr lang="en-GB" sz="2000"/>
              <a:t>			0.111 = 1 x 2</a:t>
            </a:r>
            <a:r>
              <a:rPr lang="en-GB" sz="2000" baseline="30000"/>
              <a:t>-1</a:t>
            </a:r>
            <a:r>
              <a:rPr lang="en-GB" sz="2000"/>
              <a:t> + 1 x 2</a:t>
            </a:r>
            <a:r>
              <a:rPr lang="en-GB" sz="2000" baseline="30000"/>
              <a:t>-2</a:t>
            </a:r>
            <a:r>
              <a:rPr lang="en-GB" sz="2000"/>
              <a:t> + 1 x 2</a:t>
            </a:r>
            <a:r>
              <a:rPr lang="en-GB" sz="2000" baseline="30000"/>
              <a:t>-3</a:t>
            </a:r>
            <a:r>
              <a:rPr lang="en-GB" sz="2000"/>
              <a:t> = 0.5+0.25+0.125 = 0.875</a:t>
            </a:r>
          </a:p>
          <a:p>
            <a:r>
              <a:rPr lang="en-GB" sz="2000"/>
              <a:t>		   0.10001 = 1 x 2</a:t>
            </a:r>
            <a:r>
              <a:rPr lang="en-GB" sz="2000" baseline="30000"/>
              <a:t>-1</a:t>
            </a:r>
            <a:r>
              <a:rPr lang="en-GB" sz="2000"/>
              <a:t> + 1 x 2</a:t>
            </a:r>
            <a:r>
              <a:rPr lang="en-GB" sz="2000" baseline="30000"/>
              <a:t>-5</a:t>
            </a:r>
            <a:r>
              <a:rPr lang="en-GB" sz="2000"/>
              <a:t> = 0.5 + 0.03125 = 0.53125</a:t>
            </a:r>
          </a:p>
        </p:txBody>
      </p:sp>
    </p:spTree>
    <p:extLst>
      <p:ext uri="{BB962C8B-B14F-4D97-AF65-F5344CB8AC3E}">
        <p14:creationId xmlns:p14="http://schemas.microsoft.com/office/powerpoint/2010/main" val="3504620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5919E2D-55D5-D241-BEFA-6D88CA3EAE29}"/>
              </a:ext>
            </a:extLst>
          </p:cNvPr>
          <p:cNvSpPr txBox="1"/>
          <p:nvPr/>
        </p:nvSpPr>
        <p:spPr>
          <a:xfrm>
            <a:off x="423080" y="272954"/>
            <a:ext cx="7792872" cy="1754326"/>
          </a:xfrm>
          <a:prstGeom prst="rect">
            <a:avLst/>
          </a:prstGeom>
          <a:noFill/>
        </p:spPr>
        <p:txBody>
          <a:bodyPr wrap="square" rtlCol="0">
            <a:spAutoFit/>
          </a:bodyPr>
          <a:lstStyle/>
          <a:p>
            <a:r>
              <a:rPr lang="en-US" sz="3600"/>
              <a:t>Slides</a:t>
            </a:r>
          </a:p>
          <a:p>
            <a:endParaRPr lang="en-US" sz="2400"/>
          </a:p>
          <a:p>
            <a:endParaRPr lang="en-US" sz="2400"/>
          </a:p>
          <a:p>
            <a:endParaRPr lang="en-US" sz="2400"/>
          </a:p>
        </p:txBody>
      </p:sp>
      <p:sp>
        <p:nvSpPr>
          <p:cNvPr id="2" name="Rectangle 1">
            <a:extLst>
              <a:ext uri="{FF2B5EF4-FFF2-40B4-BE49-F238E27FC236}">
                <a16:creationId xmlns:a16="http://schemas.microsoft.com/office/drawing/2014/main" id="{219138A2-C1D8-6E48-915F-905ACF4407BC}"/>
              </a:ext>
            </a:extLst>
          </p:cNvPr>
          <p:cNvSpPr/>
          <p:nvPr/>
        </p:nvSpPr>
        <p:spPr>
          <a:xfrm>
            <a:off x="1016000" y="1202267"/>
            <a:ext cx="2878667" cy="1574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a:t>Theory</a:t>
            </a:r>
            <a:endParaRPr lang="en-US" sz="1200"/>
          </a:p>
        </p:txBody>
      </p:sp>
      <p:sp>
        <p:nvSpPr>
          <p:cNvPr id="4" name="Rectangle 3">
            <a:extLst>
              <a:ext uri="{FF2B5EF4-FFF2-40B4-BE49-F238E27FC236}">
                <a16:creationId xmlns:a16="http://schemas.microsoft.com/office/drawing/2014/main" id="{0EB05E75-86E9-684F-A92E-F4A58495943E}"/>
              </a:ext>
            </a:extLst>
          </p:cNvPr>
          <p:cNvSpPr/>
          <p:nvPr/>
        </p:nvSpPr>
        <p:spPr>
          <a:xfrm>
            <a:off x="5249333" y="1150117"/>
            <a:ext cx="2878667" cy="1574800"/>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300"/>
              <a:t>Employability</a:t>
            </a:r>
          </a:p>
        </p:txBody>
      </p:sp>
      <p:sp>
        <p:nvSpPr>
          <p:cNvPr id="6" name="Rectangle 5">
            <a:extLst>
              <a:ext uri="{FF2B5EF4-FFF2-40B4-BE49-F238E27FC236}">
                <a16:creationId xmlns:a16="http://schemas.microsoft.com/office/drawing/2014/main" id="{71F5B0DD-A7C0-1049-808A-2E13F5E2F78B}"/>
              </a:ext>
            </a:extLst>
          </p:cNvPr>
          <p:cNvSpPr/>
          <p:nvPr/>
        </p:nvSpPr>
        <p:spPr>
          <a:xfrm>
            <a:off x="1016000" y="3213964"/>
            <a:ext cx="2878667" cy="1574800"/>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a:t>Practical</a:t>
            </a:r>
            <a:endParaRPr lang="en-US"/>
          </a:p>
        </p:txBody>
      </p:sp>
      <p:sp>
        <p:nvSpPr>
          <p:cNvPr id="7" name="Rectangle 6">
            <a:extLst>
              <a:ext uri="{FF2B5EF4-FFF2-40B4-BE49-F238E27FC236}">
                <a16:creationId xmlns:a16="http://schemas.microsoft.com/office/drawing/2014/main" id="{0FED03DC-1B86-964F-899F-A0F7AC9590FA}"/>
              </a:ext>
            </a:extLst>
          </p:cNvPr>
          <p:cNvSpPr/>
          <p:nvPr/>
        </p:nvSpPr>
        <p:spPr>
          <a:xfrm>
            <a:off x="5249333" y="3213964"/>
            <a:ext cx="2878667" cy="1574800"/>
          </a:xfrm>
          <a:prstGeom prst="rect">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a:solidFill>
                  <a:schemeClr val="bg1"/>
                </a:solidFill>
              </a:rPr>
              <a:t>Assessment</a:t>
            </a:r>
            <a:endParaRPr lang="en-US">
              <a:solidFill>
                <a:schemeClr val="bg1"/>
              </a:solidFill>
            </a:endParaRPr>
          </a:p>
        </p:txBody>
      </p:sp>
    </p:spTree>
    <p:extLst>
      <p:ext uri="{BB962C8B-B14F-4D97-AF65-F5344CB8AC3E}">
        <p14:creationId xmlns:p14="http://schemas.microsoft.com/office/powerpoint/2010/main" val="74890987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5919E2D-55D5-D241-BEFA-6D88CA3EAE29}"/>
              </a:ext>
            </a:extLst>
          </p:cNvPr>
          <p:cNvSpPr txBox="1"/>
          <p:nvPr/>
        </p:nvSpPr>
        <p:spPr>
          <a:xfrm>
            <a:off x="423080" y="272956"/>
            <a:ext cx="8352620" cy="4339650"/>
          </a:xfrm>
          <a:prstGeom prst="rect">
            <a:avLst/>
          </a:prstGeom>
          <a:noFill/>
        </p:spPr>
        <p:txBody>
          <a:bodyPr wrap="square" rtlCol="0">
            <a:spAutoFit/>
          </a:bodyPr>
          <a:lstStyle/>
          <a:p>
            <a:r>
              <a:rPr lang="en-US" sz="3600"/>
              <a:t>Decimal number representation</a:t>
            </a:r>
          </a:p>
          <a:p>
            <a:pPr marL="342900" indent="-342900">
              <a:buFont typeface="Arial" panose="020B0604020202020204" pitchFamily="34" charset="0"/>
              <a:buChar char="•"/>
            </a:pPr>
            <a:endParaRPr lang="en-US" sz="2000"/>
          </a:p>
          <a:p>
            <a:r>
              <a:rPr lang="en-GB" sz="2000"/>
              <a:t>For integers we can use whole binary numbers and represent using positive powers of 2, e.g. 2</a:t>
            </a:r>
            <a:r>
              <a:rPr lang="en-GB" sz="2000" baseline="30000"/>
              <a:t>7</a:t>
            </a:r>
            <a:r>
              <a:rPr lang="en-GB" sz="2000"/>
              <a:t>, but for decimals we need to use negative powers, since in base 10:</a:t>
            </a:r>
          </a:p>
          <a:p>
            <a:r>
              <a:rPr lang="en-GB" sz="2000"/>
              <a:t>							2</a:t>
            </a:r>
            <a:r>
              <a:rPr lang="en-GB" sz="2000" baseline="30000"/>
              <a:t>-1</a:t>
            </a:r>
            <a:r>
              <a:rPr lang="en-GB" sz="2000"/>
              <a:t> = 1 / 2 = 0.5</a:t>
            </a:r>
          </a:p>
          <a:p>
            <a:r>
              <a:rPr lang="en-GB" sz="2000"/>
              <a:t>							2</a:t>
            </a:r>
            <a:r>
              <a:rPr lang="en-GB" sz="2000" baseline="30000"/>
              <a:t>-2</a:t>
            </a:r>
            <a:r>
              <a:rPr lang="en-GB" sz="2000"/>
              <a:t> = 1 / 2</a:t>
            </a:r>
            <a:r>
              <a:rPr lang="en-GB" sz="2000" baseline="30000"/>
              <a:t>2</a:t>
            </a:r>
            <a:r>
              <a:rPr lang="en-GB" sz="2000"/>
              <a:t> = 1 / 4 = 0.25</a:t>
            </a:r>
          </a:p>
          <a:p>
            <a:r>
              <a:rPr lang="en-GB" sz="2000"/>
              <a:t>							3</a:t>
            </a:r>
            <a:r>
              <a:rPr lang="en-GB" sz="2000" baseline="30000"/>
              <a:t>-3</a:t>
            </a:r>
            <a:r>
              <a:rPr lang="en-GB" sz="2000"/>
              <a:t> = 1 / 3</a:t>
            </a:r>
            <a:r>
              <a:rPr lang="en-GB" sz="2000" baseline="30000"/>
              <a:t>3</a:t>
            </a:r>
            <a:r>
              <a:rPr lang="en-GB" sz="2000"/>
              <a:t> = 1 / 27 = 0.037…</a:t>
            </a:r>
          </a:p>
          <a:p>
            <a:endParaRPr lang="en-GB" sz="2000"/>
          </a:p>
          <a:p>
            <a:r>
              <a:rPr lang="en-GB" sz="2000"/>
              <a:t>Convert the following to base 10:</a:t>
            </a:r>
          </a:p>
          <a:p>
            <a:pPr marL="457200" indent="-457200">
              <a:buFont typeface="+mj-lt"/>
              <a:buAutoNum type="arabicPeriod"/>
            </a:pPr>
            <a:r>
              <a:rPr lang="en-GB" sz="2000"/>
              <a:t>1101.01 = 13.25</a:t>
            </a:r>
          </a:p>
          <a:p>
            <a:pPr marL="457200" indent="-457200">
              <a:buFont typeface="+mj-lt"/>
              <a:buAutoNum type="arabicPeriod"/>
            </a:pPr>
            <a:r>
              <a:rPr lang="en-GB" sz="2000"/>
              <a:t>11.001 = 3.125</a:t>
            </a:r>
          </a:p>
          <a:p>
            <a:pPr marL="457200" indent="-457200">
              <a:buFont typeface="+mj-lt"/>
              <a:buAutoNum type="arabicPeriod"/>
            </a:pPr>
            <a:r>
              <a:rPr lang="en-GB" sz="2000"/>
              <a:t>10.0011 = 2.1875</a:t>
            </a:r>
          </a:p>
        </p:txBody>
      </p:sp>
    </p:spTree>
    <p:extLst>
      <p:ext uri="{BB962C8B-B14F-4D97-AF65-F5344CB8AC3E}">
        <p14:creationId xmlns:p14="http://schemas.microsoft.com/office/powerpoint/2010/main" val="17832266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8" end="8"/>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5919E2D-55D5-D241-BEFA-6D88CA3EAE29}"/>
              </a:ext>
            </a:extLst>
          </p:cNvPr>
          <p:cNvSpPr txBox="1"/>
          <p:nvPr/>
        </p:nvSpPr>
        <p:spPr>
          <a:xfrm>
            <a:off x="423080" y="272956"/>
            <a:ext cx="7792872" cy="1015663"/>
          </a:xfrm>
          <a:prstGeom prst="rect">
            <a:avLst/>
          </a:prstGeom>
          <a:noFill/>
        </p:spPr>
        <p:txBody>
          <a:bodyPr wrap="square" rtlCol="0">
            <a:spAutoFit/>
          </a:bodyPr>
          <a:lstStyle/>
          <a:p>
            <a:r>
              <a:rPr lang="en-US" sz="3600"/>
              <a:t>Demystifying Employability Skills</a:t>
            </a:r>
            <a:endParaRPr lang="en-US" sz="2400"/>
          </a:p>
          <a:p>
            <a:endParaRPr lang="en-US" sz="2400"/>
          </a:p>
        </p:txBody>
      </p:sp>
    </p:spTree>
    <p:extLst>
      <p:ext uri="{BB962C8B-B14F-4D97-AF65-F5344CB8AC3E}">
        <p14:creationId xmlns:p14="http://schemas.microsoft.com/office/powerpoint/2010/main" val="38289853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5919E2D-55D5-D241-BEFA-6D88CA3EAE29}"/>
              </a:ext>
            </a:extLst>
          </p:cNvPr>
          <p:cNvSpPr txBox="1"/>
          <p:nvPr/>
        </p:nvSpPr>
        <p:spPr>
          <a:xfrm>
            <a:off x="423079" y="272956"/>
            <a:ext cx="8546749" cy="707886"/>
          </a:xfrm>
          <a:prstGeom prst="rect">
            <a:avLst/>
          </a:prstGeom>
          <a:noFill/>
        </p:spPr>
        <p:txBody>
          <a:bodyPr wrap="square" rtlCol="0">
            <a:spAutoFit/>
          </a:bodyPr>
          <a:lstStyle/>
          <a:p>
            <a:endParaRPr lang="en-US" sz="2000"/>
          </a:p>
          <a:p>
            <a:endParaRPr lang="en-GB" sz="2000"/>
          </a:p>
        </p:txBody>
      </p:sp>
    </p:spTree>
    <p:extLst>
      <p:ext uri="{BB962C8B-B14F-4D97-AF65-F5344CB8AC3E}">
        <p14:creationId xmlns:p14="http://schemas.microsoft.com/office/powerpoint/2010/main" val="119784514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5919E2D-55D5-D241-BEFA-6D88CA3EAE29}"/>
              </a:ext>
            </a:extLst>
          </p:cNvPr>
          <p:cNvSpPr txBox="1"/>
          <p:nvPr/>
        </p:nvSpPr>
        <p:spPr>
          <a:xfrm>
            <a:off x="423079" y="272956"/>
            <a:ext cx="8546749" cy="5262979"/>
          </a:xfrm>
          <a:prstGeom prst="rect">
            <a:avLst/>
          </a:prstGeom>
          <a:noFill/>
        </p:spPr>
        <p:txBody>
          <a:bodyPr wrap="square" rtlCol="0">
            <a:spAutoFit/>
          </a:bodyPr>
          <a:lstStyle/>
          <a:p>
            <a:r>
              <a:rPr lang="en-US" sz="3600"/>
              <a:t>Representing Text: ASCII and Unicode</a:t>
            </a:r>
          </a:p>
          <a:p>
            <a:pPr marL="342900" indent="-342900">
              <a:buFont typeface="Arial" panose="020B0604020202020204" pitchFamily="34" charset="0"/>
              <a:buChar char="•"/>
            </a:pPr>
            <a:endParaRPr lang="en-US" sz="2000"/>
          </a:p>
          <a:p>
            <a:r>
              <a:rPr lang="en-GB" sz="2000"/>
              <a:t>Not only does the computer </a:t>
            </a:r>
            <a:r>
              <a:rPr lang="en-GB" sz="2000" b="1"/>
              <a:t>not</a:t>
            </a:r>
            <a:r>
              <a:rPr lang="en-GB" sz="2000"/>
              <a:t> understand the (decimal) numbers you use, it doesn't even understand letters like "ABCDEFG...". The fact is, it doesn't care. Whatever letters you input into the computer, the computer just saves it there and delivers to you when you instruct it so.</a:t>
            </a:r>
          </a:p>
          <a:p>
            <a:r>
              <a:rPr lang="en-GB" sz="2000"/>
              <a:t> </a:t>
            </a:r>
          </a:p>
          <a:p>
            <a:r>
              <a:rPr lang="en-GB" sz="2000"/>
              <a:t>It saves these letters in the same Binary format as digits, in accordance to a pattern. </a:t>
            </a:r>
          </a:p>
          <a:p>
            <a:endParaRPr lang="en-GB" sz="2000"/>
          </a:p>
          <a:p>
            <a:r>
              <a:rPr lang="en-GB" sz="2000" b="1"/>
              <a:t>ASCII</a:t>
            </a:r>
            <a:r>
              <a:rPr lang="en-GB" sz="2000"/>
              <a:t> and </a:t>
            </a:r>
            <a:r>
              <a:rPr lang="en-GB" sz="2000" b="1"/>
              <a:t>Unicode</a:t>
            </a:r>
            <a:r>
              <a:rPr lang="en-GB" sz="2000"/>
              <a:t> are the 2 most common codes in use. </a:t>
            </a:r>
          </a:p>
          <a:p>
            <a:pPr marL="742950" lvl="1" indent="-285750">
              <a:buFont typeface="Arial" panose="020B0604020202020204" pitchFamily="34" charset="0"/>
              <a:buChar char="•"/>
            </a:pPr>
            <a:r>
              <a:rPr lang="en-GB" sz="2000"/>
              <a:t>ASCII: 7 bit code allowing 128 characters.</a:t>
            </a:r>
          </a:p>
          <a:p>
            <a:pPr marL="742950" lvl="1" indent="-285750">
              <a:buFont typeface="Arial" panose="020B0604020202020204" pitchFamily="34" charset="0"/>
              <a:buChar char="•"/>
            </a:pPr>
            <a:r>
              <a:rPr lang="en-GB" sz="2000"/>
              <a:t>Unicode: 16 bit code allowing 2</a:t>
            </a:r>
            <a:r>
              <a:rPr lang="en-GB" sz="2000" baseline="30000"/>
              <a:t>16</a:t>
            </a:r>
            <a:r>
              <a:rPr lang="en-GB" sz="2000"/>
              <a:t> = 65536 characters. </a:t>
            </a:r>
            <a:endParaRPr lang="en-US" sz="2000"/>
          </a:p>
          <a:p>
            <a:endParaRPr lang="en-US" sz="2000"/>
          </a:p>
          <a:p>
            <a:endParaRPr lang="en-GB" sz="2000"/>
          </a:p>
        </p:txBody>
      </p:sp>
    </p:spTree>
    <p:extLst>
      <p:ext uri="{BB962C8B-B14F-4D97-AF65-F5344CB8AC3E}">
        <p14:creationId xmlns:p14="http://schemas.microsoft.com/office/powerpoint/2010/main" val="144580426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5919E2D-55D5-D241-BEFA-6D88CA3EAE29}"/>
              </a:ext>
            </a:extLst>
          </p:cNvPr>
          <p:cNvSpPr txBox="1"/>
          <p:nvPr/>
        </p:nvSpPr>
        <p:spPr>
          <a:xfrm>
            <a:off x="423079" y="272956"/>
            <a:ext cx="8546749" cy="1261884"/>
          </a:xfrm>
          <a:prstGeom prst="rect">
            <a:avLst/>
          </a:prstGeom>
          <a:noFill/>
        </p:spPr>
        <p:txBody>
          <a:bodyPr wrap="square" rtlCol="0">
            <a:spAutoFit/>
          </a:bodyPr>
          <a:lstStyle/>
          <a:p>
            <a:r>
              <a:rPr lang="en-US" sz="3600"/>
              <a:t>Representing Text: ASCII and Unicode</a:t>
            </a:r>
          </a:p>
          <a:p>
            <a:endParaRPr lang="en-US" sz="2000"/>
          </a:p>
          <a:p>
            <a:endParaRPr lang="en-GB" sz="2000"/>
          </a:p>
        </p:txBody>
      </p:sp>
      <p:pic>
        <p:nvPicPr>
          <p:cNvPr id="3" name="Picture 2">
            <a:extLst>
              <a:ext uri="{FF2B5EF4-FFF2-40B4-BE49-F238E27FC236}">
                <a16:creationId xmlns:a16="http://schemas.microsoft.com/office/drawing/2014/main" id="{31F5118B-62AE-2348-8823-A5D0FD2A589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4172" y="272956"/>
            <a:ext cx="8795655" cy="4382927"/>
          </a:xfrm>
          <a:prstGeom prst="rect">
            <a:avLst/>
          </a:prstGeom>
        </p:spPr>
      </p:pic>
    </p:spTree>
    <p:extLst>
      <p:ext uri="{BB962C8B-B14F-4D97-AF65-F5344CB8AC3E}">
        <p14:creationId xmlns:p14="http://schemas.microsoft.com/office/powerpoint/2010/main" val="184616718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5919E2D-55D5-D241-BEFA-6D88CA3EAE29}"/>
              </a:ext>
            </a:extLst>
          </p:cNvPr>
          <p:cNvSpPr txBox="1"/>
          <p:nvPr/>
        </p:nvSpPr>
        <p:spPr>
          <a:xfrm>
            <a:off x="423079" y="272956"/>
            <a:ext cx="8546749" cy="4339650"/>
          </a:xfrm>
          <a:prstGeom prst="rect">
            <a:avLst/>
          </a:prstGeom>
          <a:noFill/>
        </p:spPr>
        <p:txBody>
          <a:bodyPr wrap="square" rtlCol="0">
            <a:spAutoFit/>
          </a:bodyPr>
          <a:lstStyle/>
          <a:p>
            <a:r>
              <a:rPr lang="en-US" sz="3600"/>
              <a:t>Representing Text: ASCII Format</a:t>
            </a:r>
          </a:p>
          <a:p>
            <a:pPr marL="342900" indent="-342900">
              <a:buFont typeface="Arial" panose="020B0604020202020204" pitchFamily="34" charset="0"/>
              <a:buChar char="•"/>
            </a:pPr>
            <a:endParaRPr lang="en-US" sz="2000"/>
          </a:p>
          <a:p>
            <a:r>
              <a:rPr lang="en-GB" sz="2000"/>
              <a:t>Convert to ASCII:</a:t>
            </a:r>
          </a:p>
          <a:p>
            <a:pPr marL="342900" indent="-342900">
              <a:buFont typeface="+mj-lt"/>
              <a:buAutoNum type="arabicPeriod"/>
            </a:pPr>
            <a:r>
              <a:rPr lang="en-GB" sz="2000"/>
              <a:t>science</a:t>
            </a:r>
          </a:p>
          <a:p>
            <a:pPr marL="342900" indent="-342900">
              <a:buFont typeface="+mj-lt"/>
              <a:buAutoNum type="arabicPeriod"/>
            </a:pPr>
            <a:r>
              <a:rPr lang="en-US" sz="2000"/>
              <a:t>Wellington</a:t>
            </a:r>
          </a:p>
          <a:p>
            <a:pPr marL="342900" indent="-342900">
              <a:buFont typeface="+mj-lt"/>
              <a:buAutoNum type="arabicPeriod"/>
            </a:pPr>
            <a:r>
              <a:rPr lang="en-US" sz="2000"/>
              <a:t>358</a:t>
            </a:r>
          </a:p>
          <a:p>
            <a:endParaRPr lang="en-US" sz="2000"/>
          </a:p>
          <a:p>
            <a:pPr marL="457200" indent="-457200">
              <a:buFont typeface="+mj-lt"/>
              <a:buAutoNum type="arabicPeriod"/>
            </a:pPr>
            <a:r>
              <a:rPr lang="en-US" sz="2000"/>
              <a:t>01110011 01100011 01101001 01100101 01101110 01100011 01100101</a:t>
            </a:r>
          </a:p>
          <a:p>
            <a:pPr marL="457200" indent="-457200">
              <a:buFont typeface="+mj-lt"/>
              <a:buAutoNum type="arabicPeriod"/>
            </a:pPr>
            <a:r>
              <a:rPr lang="en-US" sz="2000"/>
              <a:t>01010111 01100101 01101100 01101100 01101001 01101110 01100111 01110100 01101111 01101110</a:t>
            </a:r>
          </a:p>
          <a:p>
            <a:pPr marL="457200" indent="-457200">
              <a:buFont typeface="+mj-lt"/>
              <a:buAutoNum type="arabicPeriod"/>
            </a:pPr>
            <a:r>
              <a:rPr lang="en-US" sz="2000"/>
              <a:t>00110011 00110101 00111000</a:t>
            </a:r>
          </a:p>
          <a:p>
            <a:endParaRPr lang="en-GB" sz="2000"/>
          </a:p>
        </p:txBody>
      </p:sp>
      <p:pic>
        <p:nvPicPr>
          <p:cNvPr id="3" name="Picture 2">
            <a:extLst>
              <a:ext uri="{FF2B5EF4-FFF2-40B4-BE49-F238E27FC236}">
                <a16:creationId xmlns:a16="http://schemas.microsoft.com/office/drawing/2014/main" id="{B1476F16-EABA-4748-996F-4FDB45FF439E}"/>
              </a:ext>
            </a:extLst>
          </p:cNvPr>
          <p:cNvPicPr>
            <a:picLocks noChangeAspect="1"/>
          </p:cNvPicPr>
          <p:nvPr/>
        </p:nvPicPr>
        <p:blipFill rotWithShape="1">
          <a:blip r:embed="rId3">
            <a:extLst>
              <a:ext uri="{28A0092B-C50C-407E-A947-70E740481C1C}">
                <a14:useLocalDpi xmlns:a14="http://schemas.microsoft.com/office/drawing/2010/main" val="0"/>
              </a:ext>
            </a:extLst>
          </a:blip>
          <a:srcRect t="8029" r="45148"/>
          <a:stretch/>
        </p:blipFill>
        <p:spPr>
          <a:xfrm>
            <a:off x="3906099" y="1393269"/>
            <a:ext cx="5738949" cy="4795049"/>
          </a:xfrm>
          <a:prstGeom prst="rect">
            <a:avLst/>
          </a:prstGeom>
        </p:spPr>
      </p:pic>
    </p:spTree>
    <p:extLst>
      <p:ext uri="{BB962C8B-B14F-4D97-AF65-F5344CB8AC3E}">
        <p14:creationId xmlns:p14="http://schemas.microsoft.com/office/powerpoint/2010/main" val="21837767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3"/>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8" end="8"/>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5919E2D-55D5-D241-BEFA-6D88CA3EAE29}"/>
              </a:ext>
            </a:extLst>
          </p:cNvPr>
          <p:cNvSpPr txBox="1"/>
          <p:nvPr/>
        </p:nvSpPr>
        <p:spPr>
          <a:xfrm>
            <a:off x="423079" y="272956"/>
            <a:ext cx="8546749" cy="954107"/>
          </a:xfrm>
          <a:prstGeom prst="rect">
            <a:avLst/>
          </a:prstGeom>
          <a:noFill/>
        </p:spPr>
        <p:txBody>
          <a:bodyPr wrap="square" rtlCol="0">
            <a:spAutoFit/>
          </a:bodyPr>
          <a:lstStyle/>
          <a:p>
            <a:r>
              <a:rPr lang="en-US" sz="3600"/>
              <a:t>Other Text Representations</a:t>
            </a:r>
          </a:p>
          <a:p>
            <a:endParaRPr lang="en-GB" sz="2000"/>
          </a:p>
        </p:txBody>
      </p:sp>
      <p:sp>
        <p:nvSpPr>
          <p:cNvPr id="3" name="TextBox 2">
            <a:extLst>
              <a:ext uri="{FF2B5EF4-FFF2-40B4-BE49-F238E27FC236}">
                <a16:creationId xmlns:a16="http://schemas.microsoft.com/office/drawing/2014/main" id="{AFF2A447-B83A-7A42-9214-D332D7F64E4B}"/>
              </a:ext>
            </a:extLst>
          </p:cNvPr>
          <p:cNvSpPr txBox="1"/>
          <p:nvPr/>
        </p:nvSpPr>
        <p:spPr>
          <a:xfrm>
            <a:off x="423079" y="1227063"/>
            <a:ext cx="8546749" cy="3170099"/>
          </a:xfrm>
          <a:prstGeom prst="rect">
            <a:avLst/>
          </a:prstGeom>
          <a:noFill/>
        </p:spPr>
        <p:txBody>
          <a:bodyPr wrap="square" numCol="4" rtlCol="0">
            <a:spAutoFit/>
          </a:bodyPr>
          <a:lstStyle/>
          <a:p>
            <a:r>
              <a:rPr lang="en-US" sz="2000" b="1"/>
              <a:t>Representation</a:t>
            </a:r>
          </a:p>
          <a:p>
            <a:endParaRPr lang="en-US" sz="2000"/>
          </a:p>
          <a:p>
            <a:r>
              <a:rPr lang="en-US" sz="2000"/>
              <a:t>ASCII</a:t>
            </a:r>
          </a:p>
          <a:p>
            <a:endParaRPr lang="en-US" sz="2000"/>
          </a:p>
          <a:p>
            <a:r>
              <a:rPr lang="en-US" sz="2000"/>
              <a:t>UTF-8</a:t>
            </a:r>
          </a:p>
          <a:p>
            <a:endParaRPr lang="en-US" sz="2000"/>
          </a:p>
          <a:p>
            <a:r>
              <a:rPr lang="en-US" sz="2000"/>
              <a:t>UTF-16</a:t>
            </a:r>
          </a:p>
          <a:p>
            <a:endParaRPr lang="en-US" sz="2000"/>
          </a:p>
          <a:p>
            <a:r>
              <a:rPr lang="en-US" sz="2000"/>
              <a:t>UTF-32</a:t>
            </a:r>
          </a:p>
          <a:p>
            <a:endParaRPr lang="en-US" sz="2000"/>
          </a:p>
          <a:p>
            <a:r>
              <a:rPr lang="en-US" sz="2000" b="1"/>
              <a:t>Length Type</a:t>
            </a:r>
          </a:p>
          <a:p>
            <a:endParaRPr lang="en-US" sz="2000"/>
          </a:p>
          <a:p>
            <a:r>
              <a:rPr lang="en-US" sz="2000"/>
              <a:t>Fixed</a:t>
            </a:r>
          </a:p>
          <a:p>
            <a:endParaRPr lang="en-US" sz="2000"/>
          </a:p>
          <a:p>
            <a:r>
              <a:rPr lang="en-US" sz="2000"/>
              <a:t>Variable</a:t>
            </a:r>
          </a:p>
          <a:p>
            <a:endParaRPr lang="en-US" sz="2000"/>
          </a:p>
          <a:p>
            <a:r>
              <a:rPr lang="en-US" sz="2000"/>
              <a:t>Variable</a:t>
            </a:r>
          </a:p>
          <a:p>
            <a:endParaRPr lang="en-US" sz="2000"/>
          </a:p>
          <a:p>
            <a:r>
              <a:rPr lang="en-US" sz="2000"/>
              <a:t>Fixed</a:t>
            </a:r>
          </a:p>
          <a:p>
            <a:endParaRPr lang="en-US" sz="2000"/>
          </a:p>
          <a:p>
            <a:r>
              <a:rPr lang="en-US" sz="2000" b="1"/>
              <a:t>Bits/Character</a:t>
            </a:r>
          </a:p>
          <a:p>
            <a:endParaRPr lang="en-US" sz="2000"/>
          </a:p>
          <a:p>
            <a:r>
              <a:rPr lang="en-US" sz="2000"/>
              <a:t>8</a:t>
            </a:r>
          </a:p>
          <a:p>
            <a:endParaRPr lang="en-US" sz="2000"/>
          </a:p>
          <a:p>
            <a:r>
              <a:rPr lang="en-US" sz="2000"/>
              <a:t>8,16,24 or 32</a:t>
            </a:r>
          </a:p>
          <a:p>
            <a:endParaRPr lang="en-US" sz="2000"/>
          </a:p>
          <a:p>
            <a:r>
              <a:rPr lang="en-US" sz="2000"/>
              <a:t>16 or 32</a:t>
            </a:r>
          </a:p>
          <a:p>
            <a:endParaRPr lang="en-US" sz="2000"/>
          </a:p>
          <a:p>
            <a:r>
              <a:rPr lang="en-US" sz="2000"/>
              <a:t>32</a:t>
            </a:r>
          </a:p>
          <a:p>
            <a:endParaRPr lang="en-US" sz="2000"/>
          </a:p>
          <a:p>
            <a:r>
              <a:rPr lang="en-US" sz="2000" b="1"/>
              <a:t>Usage</a:t>
            </a:r>
          </a:p>
          <a:p>
            <a:endParaRPr lang="en-US" sz="2000"/>
          </a:p>
          <a:p>
            <a:r>
              <a:rPr lang="en-US" sz="2000"/>
              <a:t>Now Uncommon</a:t>
            </a:r>
          </a:p>
          <a:p>
            <a:endParaRPr lang="en-GB" sz="2000"/>
          </a:p>
          <a:p>
            <a:r>
              <a:rPr lang="en-GB" sz="2000"/>
              <a:t>Very Common</a:t>
            </a:r>
          </a:p>
          <a:p>
            <a:endParaRPr lang="en-GB" sz="2000"/>
          </a:p>
          <a:p>
            <a:r>
              <a:rPr lang="en-GB" sz="2000"/>
              <a:t>Common</a:t>
            </a:r>
          </a:p>
          <a:p>
            <a:endParaRPr lang="en-GB" sz="2000"/>
          </a:p>
          <a:p>
            <a:r>
              <a:rPr lang="en-GB" sz="2000"/>
              <a:t>Rare</a:t>
            </a:r>
          </a:p>
        </p:txBody>
      </p:sp>
    </p:spTree>
    <p:extLst>
      <p:ext uri="{BB962C8B-B14F-4D97-AF65-F5344CB8AC3E}">
        <p14:creationId xmlns:p14="http://schemas.microsoft.com/office/powerpoint/2010/main" val="135111245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5919E2D-55D5-D241-BEFA-6D88CA3EAE29}"/>
              </a:ext>
            </a:extLst>
          </p:cNvPr>
          <p:cNvSpPr txBox="1"/>
          <p:nvPr/>
        </p:nvSpPr>
        <p:spPr>
          <a:xfrm>
            <a:off x="423079" y="272956"/>
            <a:ext cx="8546749" cy="1569660"/>
          </a:xfrm>
          <a:prstGeom prst="rect">
            <a:avLst/>
          </a:prstGeom>
          <a:noFill/>
        </p:spPr>
        <p:txBody>
          <a:bodyPr wrap="square" rtlCol="0">
            <a:spAutoFit/>
          </a:bodyPr>
          <a:lstStyle/>
          <a:p>
            <a:r>
              <a:rPr lang="en-US" sz="3600"/>
              <a:t>Emoji?</a:t>
            </a:r>
          </a:p>
          <a:p>
            <a:pPr marL="342900" indent="-342900">
              <a:buFont typeface="Arial" panose="020B0604020202020204" pitchFamily="34" charset="0"/>
              <a:buChar char="•"/>
            </a:pPr>
            <a:endParaRPr lang="en-US" sz="2000"/>
          </a:p>
          <a:p>
            <a:endParaRPr lang="en-US" sz="2000"/>
          </a:p>
          <a:p>
            <a:endParaRPr lang="en-GB" sz="2000"/>
          </a:p>
        </p:txBody>
      </p:sp>
      <p:pic>
        <p:nvPicPr>
          <p:cNvPr id="3" name="Picture 2">
            <a:extLst>
              <a:ext uri="{FF2B5EF4-FFF2-40B4-BE49-F238E27FC236}">
                <a16:creationId xmlns:a16="http://schemas.microsoft.com/office/drawing/2014/main" id="{1D38873D-6426-2C49-9A51-54347E2A1B49}"/>
              </a:ext>
            </a:extLst>
          </p:cNvPr>
          <p:cNvPicPr>
            <a:picLocks noChangeAspect="1"/>
          </p:cNvPicPr>
          <p:nvPr/>
        </p:nvPicPr>
        <p:blipFill>
          <a:blip r:embed="rId3"/>
          <a:stretch>
            <a:fillRect/>
          </a:stretch>
        </p:blipFill>
        <p:spPr>
          <a:xfrm>
            <a:off x="1111084" y="896318"/>
            <a:ext cx="6921832" cy="3895827"/>
          </a:xfrm>
          <a:prstGeom prst="rect">
            <a:avLst/>
          </a:prstGeom>
        </p:spPr>
      </p:pic>
    </p:spTree>
    <p:extLst>
      <p:ext uri="{BB962C8B-B14F-4D97-AF65-F5344CB8AC3E}">
        <p14:creationId xmlns:p14="http://schemas.microsoft.com/office/powerpoint/2010/main" val="237228192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5919E2D-55D5-D241-BEFA-6D88CA3EAE29}"/>
              </a:ext>
            </a:extLst>
          </p:cNvPr>
          <p:cNvSpPr txBox="1"/>
          <p:nvPr/>
        </p:nvSpPr>
        <p:spPr>
          <a:xfrm>
            <a:off x="423079" y="272956"/>
            <a:ext cx="8546749" cy="5447645"/>
          </a:xfrm>
          <a:prstGeom prst="rect">
            <a:avLst/>
          </a:prstGeom>
          <a:noFill/>
        </p:spPr>
        <p:txBody>
          <a:bodyPr wrap="square" rtlCol="0">
            <a:spAutoFit/>
          </a:bodyPr>
          <a:lstStyle/>
          <a:p>
            <a:r>
              <a:rPr lang="en-US" sz="3600"/>
              <a:t>Primitive Data Types in Python</a:t>
            </a:r>
          </a:p>
          <a:p>
            <a:endParaRPr lang="en-US" sz="3600"/>
          </a:p>
          <a:p>
            <a:r>
              <a:rPr lang="en-US" sz="2000"/>
              <a:t>These are the most primitive or the basic data structures. They are the building blocks for data manipulation and contain pure, simple values of a data. </a:t>
            </a:r>
          </a:p>
          <a:p>
            <a:endParaRPr lang="en-US" sz="2000"/>
          </a:p>
          <a:p>
            <a:r>
              <a:rPr lang="en-US" sz="2000"/>
              <a:t>Python has four primitive variable types:</a:t>
            </a:r>
          </a:p>
          <a:p>
            <a:pPr marL="800100" lvl="1" indent="-342900">
              <a:buFont typeface="Arial" panose="020B0604020202020204" pitchFamily="34" charset="0"/>
              <a:buChar char="•"/>
            </a:pPr>
            <a:r>
              <a:rPr lang="en-US" sz="2000"/>
              <a:t>Integers</a:t>
            </a:r>
          </a:p>
          <a:p>
            <a:pPr marL="800100" lvl="1" indent="-342900">
              <a:buFont typeface="Arial" panose="020B0604020202020204" pitchFamily="34" charset="0"/>
              <a:buChar char="•"/>
            </a:pPr>
            <a:r>
              <a:rPr lang="en-US" sz="2000"/>
              <a:t>Float</a:t>
            </a:r>
          </a:p>
          <a:p>
            <a:pPr marL="800100" lvl="1" indent="-342900">
              <a:buFont typeface="Arial" panose="020B0604020202020204" pitchFamily="34" charset="0"/>
              <a:buChar char="•"/>
            </a:pPr>
            <a:r>
              <a:rPr lang="en-US" sz="2000"/>
              <a:t>Strings</a:t>
            </a:r>
          </a:p>
          <a:p>
            <a:pPr marL="800100" lvl="1" indent="-342900">
              <a:buFont typeface="Arial" panose="020B0604020202020204" pitchFamily="34" charset="0"/>
              <a:buChar char="•"/>
            </a:pPr>
            <a:r>
              <a:rPr lang="en-US" sz="2000"/>
              <a:t>Boolean</a:t>
            </a:r>
          </a:p>
          <a:p>
            <a:endParaRPr lang="en-US" sz="3600"/>
          </a:p>
          <a:p>
            <a:pPr marL="342900" indent="-342900">
              <a:buFont typeface="Arial" panose="020B0604020202020204" pitchFamily="34" charset="0"/>
              <a:buChar char="•"/>
            </a:pPr>
            <a:endParaRPr lang="en-US" sz="2000"/>
          </a:p>
          <a:p>
            <a:endParaRPr lang="en-US" sz="2000"/>
          </a:p>
          <a:p>
            <a:endParaRPr lang="en-GB" sz="2000"/>
          </a:p>
        </p:txBody>
      </p:sp>
    </p:spTree>
    <p:extLst>
      <p:ext uri="{BB962C8B-B14F-4D97-AF65-F5344CB8AC3E}">
        <p14:creationId xmlns:p14="http://schemas.microsoft.com/office/powerpoint/2010/main" val="235252373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5919E2D-55D5-D241-BEFA-6D88CA3EAE29}"/>
              </a:ext>
            </a:extLst>
          </p:cNvPr>
          <p:cNvSpPr txBox="1"/>
          <p:nvPr/>
        </p:nvSpPr>
        <p:spPr>
          <a:xfrm>
            <a:off x="423079" y="272956"/>
            <a:ext cx="8546749" cy="2677656"/>
          </a:xfrm>
          <a:prstGeom prst="rect">
            <a:avLst/>
          </a:prstGeom>
          <a:noFill/>
        </p:spPr>
        <p:txBody>
          <a:bodyPr wrap="square" rtlCol="0">
            <a:spAutoFit/>
          </a:bodyPr>
          <a:lstStyle/>
          <a:p>
            <a:r>
              <a:rPr lang="en-US" sz="3600"/>
              <a:t>Primitive Data Types in Python</a:t>
            </a:r>
          </a:p>
          <a:p>
            <a:endParaRPr lang="en-US" sz="3600"/>
          </a:p>
          <a:p>
            <a:endParaRPr lang="en-US" sz="3600"/>
          </a:p>
          <a:p>
            <a:pPr marL="342900" indent="-342900">
              <a:buFont typeface="Arial" panose="020B0604020202020204" pitchFamily="34" charset="0"/>
              <a:buChar char="•"/>
            </a:pPr>
            <a:endParaRPr lang="en-US" sz="2000"/>
          </a:p>
          <a:p>
            <a:endParaRPr lang="en-US" sz="2000"/>
          </a:p>
          <a:p>
            <a:endParaRPr lang="en-GB" sz="2000"/>
          </a:p>
        </p:txBody>
      </p:sp>
      <p:pic>
        <p:nvPicPr>
          <p:cNvPr id="3" name="Picture 2">
            <a:extLst>
              <a:ext uri="{FF2B5EF4-FFF2-40B4-BE49-F238E27FC236}">
                <a16:creationId xmlns:a16="http://schemas.microsoft.com/office/drawing/2014/main" id="{6225416B-9844-F045-93E2-C27DC83F8C2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6696" y="940995"/>
            <a:ext cx="7770607" cy="3797559"/>
          </a:xfrm>
          <a:prstGeom prst="rect">
            <a:avLst/>
          </a:prstGeom>
        </p:spPr>
      </p:pic>
    </p:spTree>
    <p:extLst>
      <p:ext uri="{BB962C8B-B14F-4D97-AF65-F5344CB8AC3E}">
        <p14:creationId xmlns:p14="http://schemas.microsoft.com/office/powerpoint/2010/main" val="15306444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5919E2D-55D5-D241-BEFA-6D88CA3EAE29}"/>
              </a:ext>
            </a:extLst>
          </p:cNvPr>
          <p:cNvSpPr txBox="1"/>
          <p:nvPr/>
        </p:nvSpPr>
        <p:spPr>
          <a:xfrm>
            <a:off x="423080" y="272956"/>
            <a:ext cx="7792872" cy="1015663"/>
          </a:xfrm>
          <a:prstGeom prst="rect">
            <a:avLst/>
          </a:prstGeom>
          <a:noFill/>
        </p:spPr>
        <p:txBody>
          <a:bodyPr wrap="square" rtlCol="0">
            <a:spAutoFit/>
          </a:bodyPr>
          <a:lstStyle/>
          <a:p>
            <a:r>
              <a:rPr lang="en-US" sz="3600"/>
              <a:t>What about when I get stuck?</a:t>
            </a:r>
            <a:endParaRPr lang="en-US" sz="2400"/>
          </a:p>
          <a:p>
            <a:endParaRPr lang="en-US" sz="2400"/>
          </a:p>
        </p:txBody>
      </p:sp>
      <p:pic>
        <p:nvPicPr>
          <p:cNvPr id="3" name="Picture 2">
            <a:extLst>
              <a:ext uri="{FF2B5EF4-FFF2-40B4-BE49-F238E27FC236}">
                <a16:creationId xmlns:a16="http://schemas.microsoft.com/office/drawing/2014/main" id="{B111FDA9-6AEB-0142-A8ED-2C0DE761B98E}"/>
              </a:ext>
            </a:extLst>
          </p:cNvPr>
          <p:cNvPicPr>
            <a:picLocks noChangeAspect="1"/>
          </p:cNvPicPr>
          <p:nvPr/>
        </p:nvPicPr>
        <p:blipFill>
          <a:blip r:embed="rId4"/>
          <a:stretch>
            <a:fillRect/>
          </a:stretch>
        </p:blipFill>
        <p:spPr>
          <a:xfrm>
            <a:off x="928048" y="1145512"/>
            <a:ext cx="2855162" cy="3484266"/>
          </a:xfrm>
          <a:prstGeom prst="rect">
            <a:avLst/>
          </a:prstGeom>
        </p:spPr>
      </p:pic>
      <p:pic>
        <p:nvPicPr>
          <p:cNvPr id="2" name="Picture 1">
            <a:extLst>
              <a:ext uri="{FF2B5EF4-FFF2-40B4-BE49-F238E27FC236}">
                <a16:creationId xmlns:a16="http://schemas.microsoft.com/office/drawing/2014/main" id="{43CA2636-6F2A-F447-8CE2-B9294DB6EE50}"/>
              </a:ext>
            </a:extLst>
          </p:cNvPr>
          <p:cNvPicPr>
            <a:picLocks/>
          </p:cNvPicPr>
          <p:nvPr/>
        </p:nvPicPr>
        <p:blipFill>
          <a:blip r:embed="rId5"/>
          <a:stretch>
            <a:fillRect/>
          </a:stretch>
        </p:blipFill>
        <p:spPr>
          <a:xfrm>
            <a:off x="5360792" y="1145512"/>
            <a:ext cx="2855162" cy="3484266"/>
          </a:xfrm>
          <a:prstGeom prst="rect">
            <a:avLst/>
          </a:prstGeom>
        </p:spPr>
      </p:pic>
    </p:spTree>
    <p:extLst>
      <p:ext uri="{BB962C8B-B14F-4D97-AF65-F5344CB8AC3E}">
        <p14:creationId xmlns:p14="http://schemas.microsoft.com/office/powerpoint/2010/main" val="64773683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5919E2D-55D5-D241-BEFA-6D88CA3EAE29}"/>
              </a:ext>
            </a:extLst>
          </p:cNvPr>
          <p:cNvSpPr txBox="1"/>
          <p:nvPr/>
        </p:nvSpPr>
        <p:spPr>
          <a:xfrm>
            <a:off x="423079" y="272956"/>
            <a:ext cx="8546749" cy="6063198"/>
          </a:xfrm>
          <a:prstGeom prst="rect">
            <a:avLst/>
          </a:prstGeom>
          <a:noFill/>
        </p:spPr>
        <p:txBody>
          <a:bodyPr wrap="square" rtlCol="0">
            <a:spAutoFit/>
          </a:bodyPr>
          <a:lstStyle/>
          <a:p>
            <a:r>
              <a:rPr lang="en-US" sz="3600"/>
              <a:t>Booleans</a:t>
            </a:r>
          </a:p>
          <a:p>
            <a:endParaRPr lang="en-US" sz="3600"/>
          </a:p>
          <a:p>
            <a:r>
              <a:rPr lang="en-US" sz="2000"/>
              <a:t>A Boolean is a type of data with two possible values; True and False. Almost every programming language has Booleans, because they’re necessary for the checks, comparisons and other logical conditions in if/else statements and loops.</a:t>
            </a:r>
          </a:p>
          <a:p>
            <a:endParaRPr lang="en-US" sz="2000"/>
          </a:p>
          <a:p>
            <a:r>
              <a:rPr lang="en-US" sz="2000"/>
              <a:t>In python the following logical checks will return Booleans:</a:t>
            </a:r>
          </a:p>
          <a:p>
            <a:pPr marL="342900" indent="-342900">
              <a:buFont typeface="Arial" panose="020B0604020202020204" pitchFamily="34" charset="0"/>
              <a:buChar char="•"/>
            </a:pPr>
            <a:r>
              <a:rPr lang="en-US" sz="2000"/>
              <a:t>1 + 1 == 2</a:t>
            </a:r>
          </a:p>
          <a:p>
            <a:pPr marL="342900" indent="-342900">
              <a:buFont typeface="Arial" panose="020B0604020202020204" pitchFamily="34" charset="0"/>
              <a:buChar char="•"/>
            </a:pPr>
            <a:r>
              <a:rPr lang="en-US" sz="2000"/>
              <a:t>8000 &gt; 9000</a:t>
            </a:r>
          </a:p>
          <a:p>
            <a:pPr marL="342900" indent="-342900">
              <a:buFont typeface="Arial" panose="020B0604020202020204" pitchFamily="34" charset="0"/>
              <a:buChar char="•"/>
            </a:pPr>
            <a:r>
              <a:rPr lang="en-US" sz="2000"/>
              <a:t>‘Hello, world!’.</a:t>
            </a:r>
            <a:r>
              <a:rPr lang="en-US" sz="2000" err="1"/>
              <a:t>startswith</a:t>
            </a:r>
            <a:r>
              <a:rPr lang="en-US" sz="2000"/>
              <a:t>(‘Hello’)</a:t>
            </a:r>
          </a:p>
          <a:p>
            <a:pPr marL="342900" indent="-342900">
              <a:buFont typeface="Arial" panose="020B0604020202020204" pitchFamily="34" charset="0"/>
              <a:buChar char="•"/>
            </a:pPr>
            <a:endParaRPr lang="en-US" sz="2000"/>
          </a:p>
          <a:p>
            <a:r>
              <a:rPr lang="en-US" sz="2000"/>
              <a:t>For x = 14 what will the following condition return; x&gt;=0 and x&lt;=10?</a:t>
            </a:r>
          </a:p>
          <a:p>
            <a:endParaRPr lang="en-US" sz="3600"/>
          </a:p>
          <a:p>
            <a:pPr marL="342900" indent="-342900">
              <a:buFont typeface="Arial" panose="020B0604020202020204" pitchFamily="34" charset="0"/>
              <a:buChar char="•"/>
            </a:pPr>
            <a:endParaRPr lang="en-US" sz="2000"/>
          </a:p>
          <a:p>
            <a:endParaRPr lang="en-US" sz="2000"/>
          </a:p>
          <a:p>
            <a:endParaRPr lang="en-GB" sz="2000"/>
          </a:p>
        </p:txBody>
      </p:sp>
    </p:spTree>
    <p:extLst>
      <p:ext uri="{BB962C8B-B14F-4D97-AF65-F5344CB8AC3E}">
        <p14:creationId xmlns:p14="http://schemas.microsoft.com/office/powerpoint/2010/main" val="357007971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5919E2D-55D5-D241-BEFA-6D88CA3EAE29}"/>
              </a:ext>
            </a:extLst>
          </p:cNvPr>
          <p:cNvSpPr txBox="1"/>
          <p:nvPr/>
        </p:nvSpPr>
        <p:spPr>
          <a:xfrm>
            <a:off x="423079" y="272956"/>
            <a:ext cx="8546749" cy="4216539"/>
          </a:xfrm>
          <a:prstGeom prst="rect">
            <a:avLst/>
          </a:prstGeom>
          <a:noFill/>
        </p:spPr>
        <p:txBody>
          <a:bodyPr wrap="square" rtlCol="0">
            <a:spAutoFit/>
          </a:bodyPr>
          <a:lstStyle/>
          <a:p>
            <a:r>
              <a:rPr lang="en-US" sz="3600"/>
              <a:t>Strings</a:t>
            </a:r>
          </a:p>
          <a:p>
            <a:endParaRPr lang="en-US" sz="3600"/>
          </a:p>
          <a:p>
            <a:r>
              <a:rPr lang="en-US" sz="2000"/>
              <a:t>A String is a sequence of Unicode characters. We can use single quotes or double quotes to represent strings. Multi-line strings can be denoted using triple quotes, ‘’’ or ”””.</a:t>
            </a:r>
          </a:p>
          <a:p>
            <a:endParaRPr lang="en-US" sz="2000"/>
          </a:p>
          <a:p>
            <a:endParaRPr lang="en-US" sz="2000"/>
          </a:p>
          <a:p>
            <a:endParaRPr lang="en-US" sz="3600"/>
          </a:p>
          <a:p>
            <a:pPr marL="342900" indent="-342900">
              <a:buFont typeface="Arial" panose="020B0604020202020204" pitchFamily="34" charset="0"/>
              <a:buChar char="•"/>
            </a:pPr>
            <a:endParaRPr lang="en-US" sz="2000"/>
          </a:p>
          <a:p>
            <a:endParaRPr lang="en-US" sz="2000"/>
          </a:p>
          <a:p>
            <a:endParaRPr lang="en-GB" sz="2000"/>
          </a:p>
        </p:txBody>
      </p:sp>
      <p:pic>
        <p:nvPicPr>
          <p:cNvPr id="3" name="Picture 2">
            <a:extLst>
              <a:ext uri="{FF2B5EF4-FFF2-40B4-BE49-F238E27FC236}">
                <a16:creationId xmlns:a16="http://schemas.microsoft.com/office/drawing/2014/main" id="{0ECFEE00-FE8A-334B-898C-601DB4A0E69F}"/>
              </a:ext>
            </a:extLst>
          </p:cNvPr>
          <p:cNvPicPr>
            <a:picLocks noChangeAspect="1"/>
          </p:cNvPicPr>
          <p:nvPr/>
        </p:nvPicPr>
        <p:blipFill rotWithShape="1">
          <a:blip r:embed="rId3">
            <a:extLst>
              <a:ext uri="{28A0092B-C50C-407E-A947-70E740481C1C}">
                <a14:useLocalDpi xmlns:a14="http://schemas.microsoft.com/office/drawing/2010/main" val="0"/>
              </a:ext>
            </a:extLst>
          </a:blip>
          <a:srcRect l="1114" t="23585" r="4716" b="61792"/>
          <a:stretch/>
        </p:blipFill>
        <p:spPr>
          <a:xfrm>
            <a:off x="93133" y="2997200"/>
            <a:ext cx="8957734" cy="863600"/>
          </a:xfrm>
          <a:prstGeom prst="rect">
            <a:avLst/>
          </a:prstGeom>
        </p:spPr>
      </p:pic>
    </p:spTree>
    <p:extLst>
      <p:ext uri="{BB962C8B-B14F-4D97-AF65-F5344CB8AC3E}">
        <p14:creationId xmlns:p14="http://schemas.microsoft.com/office/powerpoint/2010/main" val="69602848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05919E2D-55D5-D241-BEFA-6D88CA3EAE29}"/>
                  </a:ext>
                </a:extLst>
              </p:cNvPr>
              <p:cNvSpPr txBox="1"/>
              <p:nvPr/>
            </p:nvSpPr>
            <p:spPr>
              <a:xfrm>
                <a:off x="423079" y="272956"/>
                <a:ext cx="8546749" cy="7016536"/>
              </a:xfrm>
              <a:prstGeom prst="rect">
                <a:avLst/>
              </a:prstGeom>
              <a:noFill/>
            </p:spPr>
            <p:txBody>
              <a:bodyPr wrap="square" rtlCol="0">
                <a:spAutoFit/>
              </a:bodyPr>
              <a:lstStyle/>
              <a:p>
                <a:r>
                  <a:rPr lang="en-US" sz="3600"/>
                  <a:t>Strings</a:t>
                </a:r>
              </a:p>
              <a:p>
                <a:endParaRPr lang="en-US" sz="3600"/>
              </a:p>
              <a:p>
                <a:r>
                  <a:rPr lang="en-US" sz="2000"/>
                  <a:t>Integers, floating point numbers and complex numbers fall under the Python numbers category. They are defined as int, float and complex class in Python. Complex numbers contain a real part (any standard non-recurring number with or without a decimal part) and an </a:t>
                </a:r>
                <a:r>
                  <a:rPr lang="en-US" sz="2000" b="1" i="1">
                    <a:solidFill>
                      <a:schemeClr val="accent5"/>
                    </a:solidFill>
                  </a:rPr>
                  <a:t>imaginary </a:t>
                </a:r>
                <a:r>
                  <a:rPr lang="en-US" sz="2000"/>
                  <a:t>part. An imaginary number, </a:t>
                </a:r>
                <a:r>
                  <a:rPr lang="en-US" sz="2000" i="1"/>
                  <a:t>j</a:t>
                </a:r>
                <a:r>
                  <a:rPr lang="en-US" sz="2000"/>
                  <a:t> or </a:t>
                </a:r>
                <a:r>
                  <a:rPr lang="en-US" sz="2000" i="1" err="1"/>
                  <a:t>i</a:t>
                </a:r>
                <a:r>
                  <a:rPr lang="en-US" sz="2000" i="1"/>
                  <a:t>,</a:t>
                </a:r>
                <a:r>
                  <a:rPr lang="en-US" sz="2000"/>
                  <a:t> is given by </a:t>
                </a:r>
                <a14:m>
                  <m:oMath xmlns:m="http://schemas.openxmlformats.org/officeDocument/2006/math">
                    <m:rad>
                      <m:radPr>
                        <m:degHide m:val="on"/>
                        <m:ctrlPr>
                          <a:rPr lang="en-US" sz="2000" i="1" smtClean="0">
                            <a:latin typeface="Cambria Math" panose="02040503050406030204" pitchFamily="18" charset="0"/>
                          </a:rPr>
                        </m:ctrlPr>
                      </m:radPr>
                      <m:deg/>
                      <m:e>
                        <m:r>
                          <a:rPr lang="en-GB" sz="2000" b="0" i="1" smtClean="0">
                            <a:latin typeface="Cambria Math" panose="02040503050406030204" pitchFamily="18" charset="0"/>
                          </a:rPr>
                          <m:t>−1</m:t>
                        </m:r>
                      </m:e>
                    </m:rad>
                  </m:oMath>
                </a14:m>
                <a:r>
                  <a:rPr lang="en-US" sz="2000" i="1">
                    <a:solidFill>
                      <a:schemeClr val="accent5"/>
                    </a:solidFill>
                  </a:rPr>
                  <a:t> </a:t>
                </a:r>
                <a:r>
                  <a:rPr lang="en-US" sz="2000"/>
                  <a:t>which has a wide range of applications in computing.</a:t>
                </a:r>
              </a:p>
              <a:p>
                <a:endParaRPr lang="en-US" sz="2000"/>
              </a:p>
              <a:p>
                <a:r>
                  <a:rPr lang="en-US" sz="2000"/>
                  <a:t>We can use the type() function to know which class a variable or a value belongs to and the </a:t>
                </a:r>
                <a:r>
                  <a:rPr lang="en-US" sz="2000" err="1"/>
                  <a:t>isinstance</a:t>
                </a:r>
                <a:r>
                  <a:rPr lang="en-US" sz="2000"/>
                  <a:t>() function to check if an object belongs to a particular class.</a:t>
                </a:r>
              </a:p>
              <a:p>
                <a:endParaRPr lang="en-US" sz="2000"/>
              </a:p>
              <a:p>
                <a:endParaRPr lang="en-US" sz="2000"/>
              </a:p>
              <a:p>
                <a:endParaRPr lang="en-US" sz="2000"/>
              </a:p>
              <a:p>
                <a:endParaRPr lang="en-US" sz="2000"/>
              </a:p>
              <a:p>
                <a:endParaRPr lang="en-US" sz="3600"/>
              </a:p>
              <a:p>
                <a:pPr marL="342900" indent="-342900">
                  <a:buFont typeface="Arial" panose="020B0604020202020204" pitchFamily="34" charset="0"/>
                  <a:buChar char="•"/>
                </a:pPr>
                <a:endParaRPr lang="en-US" sz="2000"/>
              </a:p>
              <a:p>
                <a:endParaRPr lang="en-US" sz="2000"/>
              </a:p>
              <a:p>
                <a:endParaRPr lang="en-GB" sz="2000"/>
              </a:p>
            </p:txBody>
          </p:sp>
        </mc:Choice>
        <mc:Fallback xmlns="">
          <p:sp>
            <p:nvSpPr>
              <p:cNvPr id="5" name="TextBox 4">
                <a:extLst>
                  <a:ext uri="{FF2B5EF4-FFF2-40B4-BE49-F238E27FC236}">
                    <a16:creationId xmlns:a16="http://schemas.microsoft.com/office/drawing/2014/main" id="{05919E2D-55D5-D241-BEFA-6D88CA3EAE29}"/>
                  </a:ext>
                </a:extLst>
              </p:cNvPr>
              <p:cNvSpPr txBox="1">
                <a:spLocks noRot="1" noChangeAspect="1" noMove="1" noResize="1" noEditPoints="1" noAdjustHandles="1" noChangeArrowheads="1" noChangeShapeType="1" noTextEdit="1"/>
              </p:cNvSpPr>
              <p:nvPr/>
            </p:nvSpPr>
            <p:spPr>
              <a:xfrm>
                <a:off x="423079" y="272956"/>
                <a:ext cx="8546749" cy="7016536"/>
              </a:xfrm>
              <a:prstGeom prst="rect">
                <a:avLst/>
              </a:prstGeom>
              <a:blipFill>
                <a:blip r:embed="rId3"/>
                <a:stretch>
                  <a:fillRect l="-2226" t="-1444" r="-1187"/>
                </a:stretch>
              </a:blipFill>
            </p:spPr>
            <p:txBody>
              <a:bodyPr/>
              <a:lstStyle/>
              <a:p>
                <a:r>
                  <a:rPr lang="en-US">
                    <a:noFill/>
                  </a:rPr>
                  <a:t> </a:t>
                </a:r>
              </a:p>
            </p:txBody>
          </p:sp>
        </mc:Fallback>
      </mc:AlternateContent>
    </p:spTree>
    <p:extLst>
      <p:ext uri="{BB962C8B-B14F-4D97-AF65-F5344CB8AC3E}">
        <p14:creationId xmlns:p14="http://schemas.microsoft.com/office/powerpoint/2010/main" val="394836936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5919E2D-55D5-D241-BEFA-6D88CA3EAE29}"/>
              </a:ext>
            </a:extLst>
          </p:cNvPr>
          <p:cNvSpPr txBox="1"/>
          <p:nvPr/>
        </p:nvSpPr>
        <p:spPr>
          <a:xfrm>
            <a:off x="423079" y="272956"/>
            <a:ext cx="8546749" cy="707886"/>
          </a:xfrm>
          <a:prstGeom prst="rect">
            <a:avLst/>
          </a:prstGeom>
          <a:noFill/>
        </p:spPr>
        <p:txBody>
          <a:bodyPr wrap="square" rtlCol="0">
            <a:spAutoFit/>
          </a:bodyPr>
          <a:lstStyle/>
          <a:p>
            <a:endParaRPr lang="en-US" sz="2000"/>
          </a:p>
          <a:p>
            <a:endParaRPr lang="en-GB" sz="2000"/>
          </a:p>
        </p:txBody>
      </p:sp>
    </p:spTree>
    <p:extLst>
      <p:ext uri="{BB962C8B-B14F-4D97-AF65-F5344CB8AC3E}">
        <p14:creationId xmlns:p14="http://schemas.microsoft.com/office/powerpoint/2010/main" val="10204590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5919E2D-55D5-D241-BEFA-6D88CA3EAE29}"/>
              </a:ext>
            </a:extLst>
          </p:cNvPr>
          <p:cNvSpPr txBox="1"/>
          <p:nvPr/>
        </p:nvSpPr>
        <p:spPr>
          <a:xfrm>
            <a:off x="423080" y="272956"/>
            <a:ext cx="7792872" cy="5078313"/>
          </a:xfrm>
          <a:prstGeom prst="rect">
            <a:avLst/>
          </a:prstGeom>
          <a:noFill/>
        </p:spPr>
        <p:txBody>
          <a:bodyPr wrap="square" rtlCol="0">
            <a:spAutoFit/>
          </a:bodyPr>
          <a:lstStyle/>
          <a:p>
            <a:r>
              <a:rPr lang="en-US" sz="3600"/>
              <a:t>Help…</a:t>
            </a:r>
          </a:p>
          <a:p>
            <a:endParaRPr lang="en-US" sz="2400"/>
          </a:p>
          <a:p>
            <a:pPr>
              <a:lnSpc>
                <a:spcPct val="150000"/>
              </a:lnSpc>
            </a:pPr>
            <a:r>
              <a:rPr lang="en-US" sz="2400"/>
              <a:t>1) Online Slides</a:t>
            </a:r>
          </a:p>
          <a:p>
            <a:pPr>
              <a:lnSpc>
                <a:spcPct val="150000"/>
              </a:lnSpc>
            </a:pPr>
            <a:r>
              <a:rPr lang="en-US" sz="2400"/>
              <a:t>a) Online Activities</a:t>
            </a:r>
          </a:p>
          <a:p>
            <a:pPr marL="342900" indent="-342900">
              <a:lnSpc>
                <a:spcPct val="150000"/>
              </a:lnSpc>
              <a:buFont typeface="Arial" panose="020B0604020202020204" pitchFamily="34" charset="0"/>
              <a:buChar char="•"/>
            </a:pPr>
            <a:r>
              <a:rPr lang="en-US" sz="2400"/>
              <a:t>Recommended Reading</a:t>
            </a:r>
          </a:p>
          <a:p>
            <a:pPr>
              <a:lnSpc>
                <a:spcPct val="150000"/>
              </a:lnSpc>
            </a:pPr>
            <a:r>
              <a:rPr lang="en-US" sz="2400"/>
              <a:t>-   Additional Activities</a:t>
            </a:r>
          </a:p>
          <a:p>
            <a:pPr>
              <a:lnSpc>
                <a:spcPct val="150000"/>
              </a:lnSpc>
            </a:pPr>
            <a:r>
              <a:rPr lang="en-US" sz="2400"/>
              <a:t>*   Each Other</a:t>
            </a:r>
          </a:p>
          <a:p>
            <a:pPr>
              <a:lnSpc>
                <a:spcPct val="150000"/>
              </a:lnSpc>
            </a:pPr>
            <a:r>
              <a:rPr lang="en-US" sz="2400" err="1"/>
              <a:t>i</a:t>
            </a:r>
            <a:r>
              <a:rPr lang="en-US" sz="2400"/>
              <a:t>. timetabled sessions, email or group support appt.</a:t>
            </a:r>
          </a:p>
          <a:p>
            <a:endParaRPr lang="en-US" sz="2400"/>
          </a:p>
          <a:p>
            <a:endParaRPr lang="en-US" sz="2400"/>
          </a:p>
        </p:txBody>
      </p:sp>
    </p:spTree>
    <p:extLst>
      <p:ext uri="{BB962C8B-B14F-4D97-AF65-F5344CB8AC3E}">
        <p14:creationId xmlns:p14="http://schemas.microsoft.com/office/powerpoint/2010/main" val="8203902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5919E2D-55D5-D241-BEFA-6D88CA3EAE29}"/>
              </a:ext>
            </a:extLst>
          </p:cNvPr>
          <p:cNvSpPr txBox="1"/>
          <p:nvPr/>
        </p:nvSpPr>
        <p:spPr>
          <a:xfrm>
            <a:off x="423080" y="272956"/>
            <a:ext cx="7792872" cy="1384995"/>
          </a:xfrm>
          <a:prstGeom prst="rect">
            <a:avLst/>
          </a:prstGeom>
          <a:noFill/>
        </p:spPr>
        <p:txBody>
          <a:bodyPr wrap="square" rtlCol="0">
            <a:spAutoFit/>
          </a:bodyPr>
          <a:lstStyle/>
          <a:p>
            <a:r>
              <a:rPr lang="en-US" sz="3600"/>
              <a:t>Help…</a:t>
            </a:r>
          </a:p>
          <a:p>
            <a:endParaRPr lang="en-US" sz="2400"/>
          </a:p>
          <a:p>
            <a:endParaRPr lang="en-US" sz="2400"/>
          </a:p>
        </p:txBody>
      </p:sp>
      <p:pic>
        <p:nvPicPr>
          <p:cNvPr id="2" name="Picture 1">
            <a:extLst>
              <a:ext uri="{FF2B5EF4-FFF2-40B4-BE49-F238E27FC236}">
                <a16:creationId xmlns:a16="http://schemas.microsoft.com/office/drawing/2014/main" id="{EC72FE21-75C8-C941-9E7E-A6D0505DE465}"/>
              </a:ext>
            </a:extLst>
          </p:cNvPr>
          <p:cNvPicPr>
            <a:picLocks noChangeAspect="1"/>
          </p:cNvPicPr>
          <p:nvPr/>
        </p:nvPicPr>
        <p:blipFill>
          <a:blip r:embed="rId4"/>
          <a:stretch>
            <a:fillRect/>
          </a:stretch>
        </p:blipFill>
        <p:spPr>
          <a:xfrm>
            <a:off x="3462333" y="272956"/>
            <a:ext cx="5258587" cy="4469799"/>
          </a:xfrm>
          <a:prstGeom prst="rect">
            <a:avLst/>
          </a:prstGeom>
        </p:spPr>
      </p:pic>
      <p:sp>
        <p:nvSpPr>
          <p:cNvPr id="3" name="TextBox 2">
            <a:extLst>
              <a:ext uri="{FF2B5EF4-FFF2-40B4-BE49-F238E27FC236}">
                <a16:creationId xmlns:a16="http://schemas.microsoft.com/office/drawing/2014/main" id="{532A123C-B43B-C645-9F03-3FC3F65D93A5}"/>
              </a:ext>
            </a:extLst>
          </p:cNvPr>
          <p:cNvSpPr txBox="1"/>
          <p:nvPr/>
        </p:nvSpPr>
        <p:spPr>
          <a:xfrm rot="18915377">
            <a:off x="3714816" y="2122149"/>
            <a:ext cx="4753619" cy="1107996"/>
          </a:xfrm>
          <a:prstGeom prst="rect">
            <a:avLst/>
          </a:prstGeom>
          <a:solidFill>
            <a:schemeClr val="tx1"/>
          </a:solidFill>
          <a:ln w="38100">
            <a:solidFill>
              <a:srgbClr val="FF0000"/>
            </a:solidFill>
          </a:ln>
        </p:spPr>
        <p:txBody>
          <a:bodyPr wrap="square" rtlCol="0">
            <a:spAutoFit/>
          </a:bodyPr>
          <a:lstStyle/>
          <a:p>
            <a:pPr algn="ctr"/>
            <a:r>
              <a:rPr lang="en-US" sz="6600">
                <a:solidFill>
                  <a:srgbClr val="FF0000"/>
                </a:solidFill>
              </a:rPr>
              <a:t>Fake News</a:t>
            </a:r>
          </a:p>
        </p:txBody>
      </p:sp>
      <p:pic>
        <p:nvPicPr>
          <p:cNvPr id="4" name="Picture 3">
            <a:extLst>
              <a:ext uri="{FF2B5EF4-FFF2-40B4-BE49-F238E27FC236}">
                <a16:creationId xmlns:a16="http://schemas.microsoft.com/office/drawing/2014/main" id="{5499F0E3-4C2E-884F-8440-C33358B09C8A}"/>
              </a:ext>
            </a:extLst>
          </p:cNvPr>
          <p:cNvPicPr>
            <a:picLocks noChangeAspect="1"/>
          </p:cNvPicPr>
          <p:nvPr/>
        </p:nvPicPr>
        <p:blipFill>
          <a:blip r:embed="rId5"/>
          <a:stretch>
            <a:fillRect/>
          </a:stretch>
        </p:blipFill>
        <p:spPr>
          <a:xfrm>
            <a:off x="675276" y="1122762"/>
            <a:ext cx="2155372" cy="1966777"/>
          </a:xfrm>
          <a:prstGeom prst="rect">
            <a:avLst/>
          </a:prstGeom>
        </p:spPr>
      </p:pic>
      <p:pic>
        <p:nvPicPr>
          <p:cNvPr id="11" name="Picture 10">
            <a:extLst>
              <a:ext uri="{FF2B5EF4-FFF2-40B4-BE49-F238E27FC236}">
                <a16:creationId xmlns:a16="http://schemas.microsoft.com/office/drawing/2014/main" id="{557E7A6E-F6BE-1449-B1A0-FD92E9180398}"/>
              </a:ext>
            </a:extLst>
          </p:cNvPr>
          <p:cNvPicPr>
            <a:picLocks noChangeAspect="1"/>
          </p:cNvPicPr>
          <p:nvPr/>
        </p:nvPicPr>
        <p:blipFill>
          <a:blip r:embed="rId6"/>
          <a:stretch>
            <a:fillRect/>
          </a:stretch>
        </p:blipFill>
        <p:spPr>
          <a:xfrm>
            <a:off x="675277" y="3255210"/>
            <a:ext cx="2155371" cy="1517600"/>
          </a:xfrm>
          <a:prstGeom prst="rect">
            <a:avLst/>
          </a:prstGeom>
        </p:spPr>
      </p:pic>
    </p:spTree>
    <p:extLst>
      <p:ext uri="{BB962C8B-B14F-4D97-AF65-F5344CB8AC3E}">
        <p14:creationId xmlns:p14="http://schemas.microsoft.com/office/powerpoint/2010/main" val="39571402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23" presetClass="entr" presetSubtype="16"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 calcmode="lin" valueType="num">
                                      <p:cBhvr>
                                        <p:cTn id="17" dur="500" fill="hold"/>
                                        <p:tgtEl>
                                          <p:spTgt spid="3"/>
                                        </p:tgtEl>
                                        <p:attrNameLst>
                                          <p:attrName>ppt_w</p:attrName>
                                        </p:attrNameLst>
                                      </p:cBhvr>
                                      <p:tavLst>
                                        <p:tav tm="0">
                                          <p:val>
                                            <p:fltVal val="0"/>
                                          </p:val>
                                        </p:tav>
                                        <p:tav tm="100000">
                                          <p:val>
                                            <p:strVal val="#ppt_w"/>
                                          </p:val>
                                        </p:tav>
                                      </p:tavLst>
                                    </p:anim>
                                    <p:anim calcmode="lin" valueType="num">
                                      <p:cBhvr>
                                        <p:cTn id="18" dur="500" fill="hold"/>
                                        <p:tgtEl>
                                          <p:spTgt spid="3"/>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5919E2D-55D5-D241-BEFA-6D88CA3EAE29}"/>
              </a:ext>
            </a:extLst>
          </p:cNvPr>
          <p:cNvSpPr txBox="1"/>
          <p:nvPr/>
        </p:nvSpPr>
        <p:spPr>
          <a:xfrm>
            <a:off x="423080" y="272954"/>
            <a:ext cx="7792872" cy="4339650"/>
          </a:xfrm>
          <a:prstGeom prst="rect">
            <a:avLst/>
          </a:prstGeom>
          <a:noFill/>
        </p:spPr>
        <p:txBody>
          <a:bodyPr wrap="square" rtlCol="0">
            <a:spAutoFit/>
          </a:bodyPr>
          <a:lstStyle/>
          <a:p>
            <a:r>
              <a:rPr lang="en-US" sz="3600">
                <a:solidFill>
                  <a:schemeClr val="bg1"/>
                </a:solidFill>
              </a:rPr>
              <a:t>Assessment</a:t>
            </a:r>
          </a:p>
          <a:p>
            <a:endParaRPr lang="en-US" sz="2400">
              <a:solidFill>
                <a:schemeClr val="bg1"/>
              </a:solidFill>
            </a:endParaRPr>
          </a:p>
          <a:p>
            <a:r>
              <a:rPr lang="en-US" sz="2400">
                <a:solidFill>
                  <a:schemeClr val="bg1"/>
                </a:solidFill>
              </a:rPr>
              <a:t>1) Job Application in Week 7</a:t>
            </a:r>
          </a:p>
          <a:p>
            <a:endParaRPr lang="en-US" sz="2400">
              <a:solidFill>
                <a:schemeClr val="bg1"/>
              </a:solidFill>
            </a:endParaRPr>
          </a:p>
          <a:p>
            <a:r>
              <a:rPr lang="en-US" sz="2400">
                <a:solidFill>
                  <a:schemeClr val="bg1"/>
                </a:solidFill>
              </a:rPr>
              <a:t>2) Interview in Week 11</a:t>
            </a:r>
            <a:br>
              <a:rPr lang="en-US" sz="2400">
                <a:solidFill>
                  <a:schemeClr val="bg1"/>
                </a:solidFill>
              </a:rPr>
            </a:br>
            <a:endParaRPr lang="en-US" sz="2400">
              <a:solidFill>
                <a:schemeClr val="bg1"/>
              </a:solidFill>
            </a:endParaRPr>
          </a:p>
          <a:p>
            <a:r>
              <a:rPr lang="en-US" sz="2400">
                <a:solidFill>
                  <a:schemeClr val="bg1"/>
                </a:solidFill>
              </a:rPr>
              <a:t>3) Assessment Centre in Week 13</a:t>
            </a:r>
          </a:p>
          <a:p>
            <a:endParaRPr lang="en-US" sz="2400">
              <a:solidFill>
                <a:schemeClr val="bg1"/>
              </a:solidFill>
            </a:endParaRPr>
          </a:p>
          <a:p>
            <a:r>
              <a:rPr lang="en-US" sz="2400">
                <a:solidFill>
                  <a:schemeClr val="bg1"/>
                </a:solidFill>
              </a:rPr>
              <a:t>More details to come…</a:t>
            </a:r>
          </a:p>
          <a:p>
            <a:endParaRPr lang="en-US" sz="2400"/>
          </a:p>
          <a:p>
            <a:endParaRPr lang="en-US" sz="2400"/>
          </a:p>
        </p:txBody>
      </p:sp>
    </p:spTree>
    <p:extLst>
      <p:ext uri="{BB962C8B-B14F-4D97-AF65-F5344CB8AC3E}">
        <p14:creationId xmlns:p14="http://schemas.microsoft.com/office/powerpoint/2010/main" val="4004232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5919E2D-55D5-D241-BEFA-6D88CA3EAE29}"/>
              </a:ext>
            </a:extLst>
          </p:cNvPr>
          <p:cNvSpPr txBox="1"/>
          <p:nvPr/>
        </p:nvSpPr>
        <p:spPr>
          <a:xfrm>
            <a:off x="423080" y="272954"/>
            <a:ext cx="7792872" cy="2123658"/>
          </a:xfrm>
          <a:prstGeom prst="rect">
            <a:avLst/>
          </a:prstGeom>
          <a:noFill/>
        </p:spPr>
        <p:txBody>
          <a:bodyPr wrap="square" lIns="91440" tIns="45720" rIns="91440" bIns="45720" rtlCol="0" anchor="t">
            <a:spAutoFit/>
          </a:bodyPr>
          <a:lstStyle/>
          <a:p>
            <a:r>
              <a:rPr lang="en-US" sz="3600" dirty="0">
                <a:solidFill>
                  <a:schemeClr val="bg1"/>
                </a:solidFill>
              </a:rPr>
              <a:t>Module Structure (Technical)</a:t>
            </a:r>
            <a:endParaRPr lang="en-US" dirty="0">
              <a:solidFill>
                <a:schemeClr val="bg1"/>
              </a:solidFill>
            </a:endParaRPr>
          </a:p>
          <a:p>
            <a:endParaRPr lang="en-US" sz="2400">
              <a:solidFill>
                <a:schemeClr val="bg1"/>
              </a:solidFill>
            </a:endParaRPr>
          </a:p>
          <a:p>
            <a:endParaRPr lang="en-US" sz="2400" dirty="0">
              <a:solidFill>
                <a:schemeClr val="bg1"/>
              </a:solidFill>
            </a:endParaRPr>
          </a:p>
          <a:p>
            <a:endParaRPr lang="en-US" sz="2400"/>
          </a:p>
          <a:p>
            <a:endParaRPr lang="en-US" sz="2400"/>
          </a:p>
        </p:txBody>
      </p:sp>
      <p:pic>
        <p:nvPicPr>
          <p:cNvPr id="2" name="Picture 2" descr="Timeline&#10;&#10;Description automatically generated">
            <a:extLst>
              <a:ext uri="{FF2B5EF4-FFF2-40B4-BE49-F238E27FC236}">
                <a16:creationId xmlns:a16="http://schemas.microsoft.com/office/drawing/2014/main" id="{7251D176-ADED-059D-9335-0810B018FAB6}"/>
              </a:ext>
            </a:extLst>
          </p:cNvPr>
          <p:cNvPicPr>
            <a:picLocks noChangeAspect="1"/>
          </p:cNvPicPr>
          <p:nvPr/>
        </p:nvPicPr>
        <p:blipFill>
          <a:blip r:embed="rId3"/>
          <a:stretch>
            <a:fillRect/>
          </a:stretch>
        </p:blipFill>
        <p:spPr>
          <a:xfrm>
            <a:off x="267763" y="1144013"/>
            <a:ext cx="8335247" cy="4506220"/>
          </a:xfrm>
          <a:prstGeom prst="rect">
            <a:avLst/>
          </a:prstGeom>
        </p:spPr>
      </p:pic>
    </p:spTree>
    <p:extLst>
      <p:ext uri="{BB962C8B-B14F-4D97-AF65-F5344CB8AC3E}">
        <p14:creationId xmlns:p14="http://schemas.microsoft.com/office/powerpoint/2010/main" val="245800197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_rels/theme3.xml.rels><?xml version="1.0" encoding="UTF-8" standalone="yes"?>
<Relationships xmlns="http://schemas.openxmlformats.org/package/2006/relationships"><Relationship Id="rId1" Type="http://schemas.openxmlformats.org/officeDocument/2006/relationships/image" Target="../media/image1.jpeg"/></Relationships>
</file>

<file path=ppt/theme/_rels/theme4.xml.rels><?xml version="1.0" encoding="UTF-8" standalone="yes"?>
<Relationships xmlns="http://schemas.openxmlformats.org/package/2006/relationships"><Relationship Id="rId1" Type="http://schemas.openxmlformats.org/officeDocument/2006/relationships/image" Target="../media/image1.jpeg"/></Relationships>
</file>

<file path=ppt/theme/_rels/theme5.xml.rels><?xml version="1.0" encoding="UTF-8" standalone="yes"?>
<Relationships xmlns="http://schemas.openxmlformats.org/package/2006/relationships"><Relationship Id="rId1" Type="http://schemas.openxmlformats.org/officeDocument/2006/relationships/image" Target="../media/image1.jpeg"/></Relationships>
</file>

<file path=ppt/theme/_rels/theme6.xml.rels><?xml version="1.0" encoding="UTF-8" standalone="yes"?>
<Relationships xmlns="http://schemas.openxmlformats.org/package/2006/relationships"><Relationship Id="rId1" Type="http://schemas.openxmlformats.org/officeDocument/2006/relationships/image" Target="../media/image1.jpeg"/></Relationships>
</file>

<file path=ppt/theme/_rels/theme7.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ACECE1E4-636E-48DB-87ED-4A76DC93378F}"/>
    </a:ext>
  </a:extLst>
</a:theme>
</file>

<file path=ppt/theme/theme2.xml><?xml version="1.0" encoding="utf-8"?>
<a:theme xmlns:a="http://schemas.openxmlformats.org/drawingml/2006/main" name="1_Quotable">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7AF46513-5B0D-4B03-9323-32F3F0BFC9D6}"/>
    </a:ext>
  </a:extLst>
</a:theme>
</file>

<file path=ppt/theme/theme3.xml><?xml version="1.0" encoding="utf-8"?>
<a:theme xmlns:a="http://schemas.openxmlformats.org/drawingml/2006/main" name="2_Quotable">
  <a:themeElements>
    <a:clrScheme name="Quotable">
      <a:dk1>
        <a:sysClr val="windowText" lastClr="000000"/>
      </a:dk1>
      <a:lt1>
        <a:sysClr val="window" lastClr="FFFFFF"/>
      </a:lt1>
      <a:dk2>
        <a:srgbClr val="212121"/>
      </a:dk2>
      <a:lt2>
        <a:srgbClr val="636363"/>
      </a:lt2>
      <a:accent1>
        <a:srgbClr val="8664B0"/>
      </a:accent1>
      <a:accent2>
        <a:srgbClr val="D75BCD"/>
      </a:accent2>
      <a:accent3>
        <a:srgbClr val="E54D86"/>
      </a:accent3>
      <a:accent4>
        <a:srgbClr val="DE4547"/>
      </a:accent4>
      <a:accent5>
        <a:srgbClr val="F16E40"/>
      </a:accent5>
      <a:accent6>
        <a:srgbClr val="EB9C5A"/>
      </a:accent6>
      <a:hlink>
        <a:srgbClr val="8F8F8F"/>
      </a:hlink>
      <a:folHlink>
        <a:srgbClr val="A5A5A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7AF46513-5B0D-4B03-9323-32F3F0BFC9D6}"/>
    </a:ext>
  </a:extLst>
</a:theme>
</file>

<file path=ppt/theme/theme4.xml><?xml version="1.0" encoding="utf-8"?>
<a:theme xmlns:a="http://schemas.openxmlformats.org/drawingml/2006/main" name="4_Quotable">
  <a:themeElements>
    <a:clrScheme name="Quotable">
      <a:dk1>
        <a:sysClr val="windowText" lastClr="000000"/>
      </a:dk1>
      <a:lt1>
        <a:sysClr val="window" lastClr="FFFFFF"/>
      </a:lt1>
      <a:dk2>
        <a:srgbClr val="212121"/>
      </a:dk2>
      <a:lt2>
        <a:srgbClr val="636363"/>
      </a:lt2>
      <a:accent1>
        <a:srgbClr val="8664B0"/>
      </a:accent1>
      <a:accent2>
        <a:srgbClr val="D75BCD"/>
      </a:accent2>
      <a:accent3>
        <a:srgbClr val="E54D86"/>
      </a:accent3>
      <a:accent4>
        <a:srgbClr val="DE4547"/>
      </a:accent4>
      <a:accent5>
        <a:srgbClr val="F16E40"/>
      </a:accent5>
      <a:accent6>
        <a:srgbClr val="EB9C5A"/>
      </a:accent6>
      <a:hlink>
        <a:srgbClr val="8F8F8F"/>
      </a:hlink>
      <a:folHlink>
        <a:srgbClr val="A5A5A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7AF46513-5B0D-4B03-9323-32F3F0BFC9D6}"/>
    </a:ext>
  </a:extLst>
</a:theme>
</file>

<file path=ppt/theme/theme5.xml><?xml version="1.0" encoding="utf-8"?>
<a:theme xmlns:a="http://schemas.openxmlformats.org/drawingml/2006/main" name="3_Quotable">
  <a:themeElements>
    <a:clrScheme name="Quotable">
      <a:dk1>
        <a:sysClr val="windowText" lastClr="000000"/>
      </a:dk1>
      <a:lt1>
        <a:sysClr val="window" lastClr="FFFFFF"/>
      </a:lt1>
      <a:dk2>
        <a:srgbClr val="212121"/>
      </a:dk2>
      <a:lt2>
        <a:srgbClr val="636363"/>
      </a:lt2>
      <a:accent1>
        <a:srgbClr val="9ECD33"/>
      </a:accent1>
      <a:accent2>
        <a:srgbClr val="E19933"/>
      </a:accent2>
      <a:accent3>
        <a:srgbClr val="DC5D3D"/>
      </a:accent3>
      <a:accent4>
        <a:srgbClr val="A967CB"/>
      </a:accent4>
      <a:accent5>
        <a:srgbClr val="5EA5DD"/>
      </a:accent5>
      <a:accent6>
        <a:srgbClr val="44BEA9"/>
      </a:accent6>
      <a:hlink>
        <a:srgbClr val="8F8F8F"/>
      </a:hlink>
      <a:folHlink>
        <a:srgbClr val="A5A5A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98D1675B-7325-48AD-994B-0DEF3379A98D}"/>
    </a:ext>
  </a:extLst>
</a:theme>
</file>

<file path=ppt/theme/theme6.xml><?xml version="1.0" encoding="utf-8"?>
<a:theme xmlns:a="http://schemas.openxmlformats.org/drawingml/2006/main" name="7_Quotable">
  <a:themeElements>
    <a:clrScheme name="Quotable">
      <a:dk1>
        <a:sysClr val="windowText" lastClr="000000"/>
      </a:dk1>
      <a:lt1>
        <a:sysClr val="window" lastClr="FFFFFF"/>
      </a:lt1>
      <a:dk2>
        <a:srgbClr val="212121"/>
      </a:dk2>
      <a:lt2>
        <a:srgbClr val="636363"/>
      </a:lt2>
      <a:accent1>
        <a:srgbClr val="9ECD33"/>
      </a:accent1>
      <a:accent2>
        <a:srgbClr val="E19933"/>
      </a:accent2>
      <a:accent3>
        <a:srgbClr val="DC5D3D"/>
      </a:accent3>
      <a:accent4>
        <a:srgbClr val="A967CB"/>
      </a:accent4>
      <a:accent5>
        <a:srgbClr val="5EA5DD"/>
      </a:accent5>
      <a:accent6>
        <a:srgbClr val="44BEA9"/>
      </a:accent6>
      <a:hlink>
        <a:srgbClr val="8F8F8F"/>
      </a:hlink>
      <a:folHlink>
        <a:srgbClr val="A5A5A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98D1675B-7325-48AD-994B-0DEF3379A98D}"/>
    </a:ext>
  </a:extLst>
</a:theme>
</file>

<file path=ppt/theme/theme7.xml><?xml version="1.0" encoding="utf-8"?>
<a:theme xmlns:a="http://schemas.openxmlformats.org/drawingml/2006/main" name="5_Quotable">
  <a:themeElements>
    <a:clrScheme name="Quotable">
      <a:dk1>
        <a:sysClr val="windowText" lastClr="000000"/>
      </a:dk1>
      <a:lt1>
        <a:sysClr val="window" lastClr="FFFFFF"/>
      </a:lt1>
      <a:dk2>
        <a:srgbClr val="212121"/>
      </a:dk2>
      <a:lt2>
        <a:srgbClr val="636363"/>
      </a:lt2>
      <a:accent1>
        <a:srgbClr val="00C6BB"/>
      </a:accent1>
      <a:accent2>
        <a:srgbClr val="6FEBA0"/>
      </a:accent2>
      <a:accent3>
        <a:srgbClr val="B6DF5E"/>
      </a:accent3>
      <a:accent4>
        <a:srgbClr val="EFB251"/>
      </a:accent4>
      <a:accent5>
        <a:srgbClr val="EF755F"/>
      </a:accent5>
      <a:accent6>
        <a:srgbClr val="ED515C"/>
      </a:accent6>
      <a:hlink>
        <a:srgbClr val="8F8F8F"/>
      </a:hlink>
      <a:folHlink>
        <a:srgbClr val="A5A5A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{175B8349-767D-EE4A-AC3A-BF09D37DBF9A}tf10001071</Template>
  <TotalTime>0</TotalTime>
  <Words>3318</Words>
  <Application>Microsoft Office PowerPoint</Application>
  <PresentationFormat>On-screen Show (4:3)</PresentationFormat>
  <Paragraphs>483</Paragraphs>
  <Slides>53</Slides>
  <Notes>12</Notes>
  <HiddenSlides>0</HiddenSlides>
  <MMClips>0</MMClips>
  <ScaleCrop>false</ScaleCrop>
  <HeadingPairs>
    <vt:vector size="4" baseType="variant">
      <vt:variant>
        <vt:lpstr>Theme</vt:lpstr>
      </vt:variant>
      <vt:variant>
        <vt:i4>7</vt:i4>
      </vt:variant>
      <vt:variant>
        <vt:lpstr>Slide Titles</vt:lpstr>
      </vt:variant>
      <vt:variant>
        <vt:i4>53</vt:i4>
      </vt:variant>
    </vt:vector>
  </HeadingPairs>
  <TitlesOfParts>
    <vt:vector size="60" baseType="lpstr">
      <vt:lpstr>Quotable</vt:lpstr>
      <vt:lpstr>1_Quotable</vt:lpstr>
      <vt:lpstr>2_Quotable</vt:lpstr>
      <vt:lpstr>4_Quotable</vt:lpstr>
      <vt:lpstr>3_Quotable</vt:lpstr>
      <vt:lpstr>7_Quotable</vt:lpstr>
      <vt:lpstr>5_Quotable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Iain Rice</dc:creator>
  <cp:lastModifiedBy>Iain Rice</cp:lastModifiedBy>
  <cp:revision>11</cp:revision>
  <dcterms:created xsi:type="dcterms:W3CDTF">2020-01-13T10:51:17Z</dcterms:created>
  <dcterms:modified xsi:type="dcterms:W3CDTF">2023-01-20T13:50:08Z</dcterms:modified>
</cp:coreProperties>
</file>